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CFE4AB-685D-4F10-8661-BD55140B612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1EE13C-4223-4155-8AED-64750418AD1B}">
      <dgm:prSet/>
      <dgm:spPr/>
      <dgm:t>
        <a:bodyPr/>
        <a:lstStyle/>
        <a:p>
          <a:pPr rtl="0"/>
          <a:r>
            <a:rPr lang="en-US" dirty="0"/>
            <a:t>Firm Birth</a:t>
          </a:r>
        </a:p>
      </dgm:t>
    </dgm:pt>
    <dgm:pt modelId="{EDBE4468-7597-4CEF-A949-CCADB3310E12}" type="parTrans" cxnId="{CB5B9D78-BB02-4471-9FF5-5B960C2653A4}">
      <dgm:prSet/>
      <dgm:spPr/>
      <dgm:t>
        <a:bodyPr/>
        <a:lstStyle/>
        <a:p>
          <a:endParaRPr lang="en-US"/>
        </a:p>
      </dgm:t>
    </dgm:pt>
    <dgm:pt modelId="{70148F0C-0EA7-47D6-AE6F-83E04D07DE76}" type="sibTrans" cxnId="{CB5B9D78-BB02-4471-9FF5-5B960C2653A4}">
      <dgm:prSet/>
      <dgm:spPr/>
      <dgm:t>
        <a:bodyPr/>
        <a:lstStyle/>
        <a:p>
          <a:endParaRPr lang="en-US"/>
        </a:p>
      </dgm:t>
    </dgm:pt>
    <dgm:pt modelId="{1FA9F5B2-D983-48B0-B4D2-2CB986C0B1AA}">
      <dgm:prSet custT="1"/>
      <dgm:spPr/>
      <dgm:t>
        <a:bodyPr/>
        <a:lstStyle/>
        <a:p>
          <a:pPr rtl="0"/>
          <a:r>
            <a:rPr lang="en-US" sz="1000" dirty="0"/>
            <a:t>Attributes of employment size and type are sampled at random from population</a:t>
          </a:r>
        </a:p>
      </dgm:t>
    </dgm:pt>
    <dgm:pt modelId="{192FFC26-4897-40F9-8F25-D699C0FB4D9E}" type="parTrans" cxnId="{67AC7EB0-35B4-4428-9211-9D044B48727D}">
      <dgm:prSet/>
      <dgm:spPr/>
      <dgm:t>
        <a:bodyPr/>
        <a:lstStyle/>
        <a:p>
          <a:endParaRPr lang="en-US"/>
        </a:p>
      </dgm:t>
    </dgm:pt>
    <dgm:pt modelId="{BB3F4FD3-291E-49A8-A228-638D0859DB68}" type="sibTrans" cxnId="{67AC7EB0-35B4-4428-9211-9D044B48727D}">
      <dgm:prSet/>
      <dgm:spPr/>
      <dgm:t>
        <a:bodyPr/>
        <a:lstStyle/>
        <a:p>
          <a:endParaRPr lang="en-US"/>
        </a:p>
      </dgm:t>
    </dgm:pt>
    <dgm:pt modelId="{01BD6086-F098-4E0F-B03E-8BBE631DC891}">
      <dgm:prSet/>
      <dgm:spPr/>
      <dgm:t>
        <a:bodyPr/>
        <a:lstStyle/>
        <a:p>
          <a:pPr rtl="0"/>
          <a:r>
            <a:rPr lang="en-US" dirty="0"/>
            <a:t>Firm Death</a:t>
          </a:r>
        </a:p>
      </dgm:t>
    </dgm:pt>
    <dgm:pt modelId="{D95EBE81-E07E-4980-8950-63B907AA05E8}" type="parTrans" cxnId="{8C7ACD0F-5C6D-4D93-B9EE-234BCD232257}">
      <dgm:prSet/>
      <dgm:spPr/>
      <dgm:t>
        <a:bodyPr/>
        <a:lstStyle/>
        <a:p>
          <a:endParaRPr lang="en-US"/>
        </a:p>
      </dgm:t>
    </dgm:pt>
    <dgm:pt modelId="{3929F323-BA38-45C2-AAE7-91460487E2E0}" type="sibTrans" cxnId="{8C7ACD0F-5C6D-4D93-B9EE-234BCD232257}">
      <dgm:prSet/>
      <dgm:spPr/>
      <dgm:t>
        <a:bodyPr/>
        <a:lstStyle/>
        <a:p>
          <a:endParaRPr lang="en-US"/>
        </a:p>
      </dgm:t>
    </dgm:pt>
    <dgm:pt modelId="{185304A1-7FF8-4949-AC98-05D3E3F69459}">
      <dgm:prSet custT="1"/>
      <dgm:spPr/>
      <dgm:t>
        <a:bodyPr/>
        <a:lstStyle/>
        <a:p>
          <a:pPr rtl="0"/>
          <a:r>
            <a:rPr lang="en-US" sz="1000" dirty="0"/>
            <a:t>Binary choice model – firm is the unit of analysis determining the probability of death.</a:t>
          </a:r>
        </a:p>
      </dgm:t>
    </dgm:pt>
    <dgm:pt modelId="{336F711D-2836-4516-81DA-D146B6B4A716}" type="parTrans" cxnId="{7DDDD9CC-87CF-43A2-9F13-949A1EE4A158}">
      <dgm:prSet/>
      <dgm:spPr/>
      <dgm:t>
        <a:bodyPr/>
        <a:lstStyle/>
        <a:p>
          <a:endParaRPr lang="en-US"/>
        </a:p>
      </dgm:t>
    </dgm:pt>
    <dgm:pt modelId="{84200CC9-4490-4263-A508-FE26298EDF7C}" type="sibTrans" cxnId="{7DDDD9CC-87CF-43A2-9F13-949A1EE4A158}">
      <dgm:prSet/>
      <dgm:spPr/>
      <dgm:t>
        <a:bodyPr/>
        <a:lstStyle/>
        <a:p>
          <a:endParaRPr lang="en-US"/>
        </a:p>
      </dgm:t>
    </dgm:pt>
    <dgm:pt modelId="{8CBD07B0-4896-4144-8CFE-7165BD88B8B8}">
      <dgm:prSet custT="1"/>
      <dgm:spPr/>
      <dgm:t>
        <a:bodyPr/>
        <a:lstStyle/>
        <a:p>
          <a:pPr rtl="0"/>
          <a:r>
            <a:rPr lang="en-US" sz="1000" dirty="0"/>
            <a:t>One model specified by controlling for industry type</a:t>
          </a:r>
        </a:p>
      </dgm:t>
    </dgm:pt>
    <dgm:pt modelId="{2F217526-4894-476D-B2FA-69F0DB115BB5}" type="parTrans" cxnId="{53ED5F8C-E38E-4051-A13B-D66B2F2F48C6}">
      <dgm:prSet/>
      <dgm:spPr/>
      <dgm:t>
        <a:bodyPr/>
        <a:lstStyle/>
        <a:p>
          <a:endParaRPr lang="en-US"/>
        </a:p>
      </dgm:t>
    </dgm:pt>
    <dgm:pt modelId="{21AA2444-EBBD-4F35-9AD9-59F7F1E26E30}" type="sibTrans" cxnId="{53ED5F8C-E38E-4051-A13B-D66B2F2F48C6}">
      <dgm:prSet/>
      <dgm:spPr/>
      <dgm:t>
        <a:bodyPr/>
        <a:lstStyle/>
        <a:p>
          <a:endParaRPr lang="en-US"/>
        </a:p>
      </dgm:t>
    </dgm:pt>
    <dgm:pt modelId="{04FD00E0-7E84-4FAA-ABD5-6D3551F611EA}">
      <dgm:prSet/>
      <dgm:spPr/>
      <dgm:t>
        <a:bodyPr/>
        <a:lstStyle/>
        <a:p>
          <a:pPr rtl="0"/>
          <a:r>
            <a:rPr lang="en-US" dirty="0"/>
            <a:t>Within-migration</a:t>
          </a:r>
        </a:p>
      </dgm:t>
    </dgm:pt>
    <dgm:pt modelId="{F07DE37D-1D4C-4DA7-8855-7C2281FA1E5B}" type="parTrans" cxnId="{0B3875C8-3215-433F-88A8-520E0838AF09}">
      <dgm:prSet/>
      <dgm:spPr/>
      <dgm:t>
        <a:bodyPr/>
        <a:lstStyle/>
        <a:p>
          <a:endParaRPr lang="en-US"/>
        </a:p>
      </dgm:t>
    </dgm:pt>
    <dgm:pt modelId="{8AD8EE44-7BFC-4558-91A9-65134BEEB697}" type="sibTrans" cxnId="{0B3875C8-3215-433F-88A8-520E0838AF09}">
      <dgm:prSet/>
      <dgm:spPr/>
      <dgm:t>
        <a:bodyPr/>
        <a:lstStyle/>
        <a:p>
          <a:endParaRPr lang="en-US"/>
        </a:p>
      </dgm:t>
    </dgm:pt>
    <dgm:pt modelId="{A7385204-02A6-4CE0-AF7B-EF3B46CE6110}">
      <dgm:prSet custT="1"/>
      <dgm:spPr/>
      <dgm:t>
        <a:bodyPr/>
        <a:lstStyle/>
        <a:p>
          <a:pPr rtl="0"/>
          <a:r>
            <a:rPr lang="en-US" sz="1000" dirty="0"/>
            <a:t>Binary choice – firm is the unit that determines probability of relocation.</a:t>
          </a:r>
        </a:p>
      </dgm:t>
    </dgm:pt>
    <dgm:pt modelId="{8645E616-8025-4C39-B4EE-B2DFE8D2CF64}" type="parTrans" cxnId="{5709675D-B5C7-4B38-BF54-0D0C831BB17C}">
      <dgm:prSet/>
      <dgm:spPr/>
      <dgm:t>
        <a:bodyPr/>
        <a:lstStyle/>
        <a:p>
          <a:endParaRPr lang="en-US"/>
        </a:p>
      </dgm:t>
    </dgm:pt>
    <dgm:pt modelId="{A1766E07-A8E9-4427-B9DC-82ECF697475E}" type="sibTrans" cxnId="{5709675D-B5C7-4B38-BF54-0D0C831BB17C}">
      <dgm:prSet/>
      <dgm:spPr/>
      <dgm:t>
        <a:bodyPr/>
        <a:lstStyle/>
        <a:p>
          <a:endParaRPr lang="en-US"/>
        </a:p>
      </dgm:t>
    </dgm:pt>
    <dgm:pt modelId="{739FAA5B-3822-4AE5-9FD6-3CF1361D3E9C}">
      <dgm:prSet custT="1"/>
      <dgm:spPr/>
      <dgm:t>
        <a:bodyPr/>
        <a:lstStyle/>
        <a:p>
          <a:pPr rtl="0"/>
          <a:r>
            <a:rPr lang="en-US" sz="1000" dirty="0"/>
            <a:t>One model specified by controlling for industry type</a:t>
          </a:r>
        </a:p>
      </dgm:t>
    </dgm:pt>
    <dgm:pt modelId="{DD705A48-BDCC-48B0-A2FB-191F841EEAF7}" type="parTrans" cxnId="{7F11C751-0BA5-4244-A00B-0286B2DFBA85}">
      <dgm:prSet/>
      <dgm:spPr/>
      <dgm:t>
        <a:bodyPr/>
        <a:lstStyle/>
        <a:p>
          <a:endParaRPr lang="en-US"/>
        </a:p>
      </dgm:t>
    </dgm:pt>
    <dgm:pt modelId="{1020D4F1-1D57-4FE1-BC19-9726D0337E62}" type="sibTrans" cxnId="{7F11C751-0BA5-4244-A00B-0286B2DFBA85}">
      <dgm:prSet/>
      <dgm:spPr/>
      <dgm:t>
        <a:bodyPr/>
        <a:lstStyle/>
        <a:p>
          <a:endParaRPr lang="en-US"/>
        </a:p>
      </dgm:t>
    </dgm:pt>
    <dgm:pt modelId="{FBB3C184-0AEC-477C-9C95-B54872ACD94B}">
      <dgm:prSet/>
      <dgm:spPr/>
      <dgm:t>
        <a:bodyPr/>
        <a:lstStyle/>
        <a:p>
          <a:pPr rtl="0"/>
          <a:r>
            <a:rPr lang="en-US" dirty="0"/>
            <a:t>In-migrate</a:t>
          </a:r>
        </a:p>
      </dgm:t>
    </dgm:pt>
    <dgm:pt modelId="{9DAD7C2C-BEF0-40D6-81FC-9FF2873E0868}" type="parTrans" cxnId="{6F3069AB-B998-4BBB-BCFB-700ECE9EC5A2}">
      <dgm:prSet/>
      <dgm:spPr/>
      <dgm:t>
        <a:bodyPr/>
        <a:lstStyle/>
        <a:p>
          <a:endParaRPr lang="en-US"/>
        </a:p>
      </dgm:t>
    </dgm:pt>
    <dgm:pt modelId="{EB6708E2-C7E3-4524-8C1A-F2BE0B041358}" type="sibTrans" cxnId="{6F3069AB-B998-4BBB-BCFB-700ECE9EC5A2}">
      <dgm:prSet/>
      <dgm:spPr/>
      <dgm:t>
        <a:bodyPr/>
        <a:lstStyle/>
        <a:p>
          <a:endParaRPr lang="en-US"/>
        </a:p>
      </dgm:t>
    </dgm:pt>
    <dgm:pt modelId="{F655B42E-1689-402F-AFA4-A7B7F34828C3}">
      <dgm:prSet custT="1"/>
      <dgm:spPr/>
      <dgm:t>
        <a:bodyPr/>
        <a:lstStyle/>
        <a:p>
          <a:pPr rtl="0"/>
          <a:r>
            <a:rPr lang="en-US" sz="1000" dirty="0"/>
            <a:t>Determine a fixed rate of in-migration from data</a:t>
          </a:r>
        </a:p>
      </dgm:t>
    </dgm:pt>
    <dgm:pt modelId="{D036791E-9120-492B-A32A-0257A4FF88FE}" type="parTrans" cxnId="{CC3659E7-B69C-4F2F-A5C9-18189709D2E1}">
      <dgm:prSet/>
      <dgm:spPr/>
      <dgm:t>
        <a:bodyPr/>
        <a:lstStyle/>
        <a:p>
          <a:endParaRPr lang="en-US"/>
        </a:p>
      </dgm:t>
    </dgm:pt>
    <dgm:pt modelId="{62797BB7-563C-4DF6-81B4-15B4610B259E}" type="sibTrans" cxnId="{CC3659E7-B69C-4F2F-A5C9-18189709D2E1}">
      <dgm:prSet/>
      <dgm:spPr/>
      <dgm:t>
        <a:bodyPr/>
        <a:lstStyle/>
        <a:p>
          <a:endParaRPr lang="en-US"/>
        </a:p>
      </dgm:t>
    </dgm:pt>
    <dgm:pt modelId="{FDB7F98D-D241-43B4-9459-62E3FB2BE197}">
      <dgm:prSet custT="1"/>
      <dgm:spPr/>
      <dgm:t>
        <a:bodyPr/>
        <a:lstStyle/>
        <a:p>
          <a:pPr rtl="0"/>
          <a:r>
            <a:rPr lang="en-US" sz="1000" dirty="0"/>
            <a:t>Poisson distribution is fitted to the data, for sampling new born</a:t>
          </a:r>
        </a:p>
      </dgm:t>
    </dgm:pt>
    <dgm:pt modelId="{D5B5FE5D-B455-4D1B-9DA5-BE1156AA6A5C}" type="parTrans" cxnId="{A67D2724-F942-42D8-9E6B-75E781EC4F9B}">
      <dgm:prSet/>
      <dgm:spPr/>
      <dgm:t>
        <a:bodyPr/>
        <a:lstStyle/>
        <a:p>
          <a:endParaRPr lang="en-US"/>
        </a:p>
      </dgm:t>
    </dgm:pt>
    <dgm:pt modelId="{173361B6-8223-4903-9CD2-FCEE9CAE2FFD}" type="sibTrans" cxnId="{A67D2724-F942-42D8-9E6B-75E781EC4F9B}">
      <dgm:prSet/>
      <dgm:spPr/>
      <dgm:t>
        <a:bodyPr/>
        <a:lstStyle/>
        <a:p>
          <a:endParaRPr lang="en-US"/>
        </a:p>
      </dgm:t>
    </dgm:pt>
    <dgm:pt modelId="{0A19FB47-EB2D-4801-87D9-07C963DE6CA8}">
      <dgm:prSet/>
      <dgm:spPr/>
      <dgm:t>
        <a:bodyPr/>
        <a:lstStyle/>
        <a:p>
          <a:pPr rtl="0"/>
          <a:r>
            <a:rPr lang="en-US" dirty="0"/>
            <a:t>Out-migrate</a:t>
          </a:r>
        </a:p>
      </dgm:t>
    </dgm:pt>
    <dgm:pt modelId="{EF924C22-5D1C-4AB0-84EE-02B17DCF6906}" type="parTrans" cxnId="{0FEBAC4A-28A1-4BA7-894A-8ABB7ED565A3}">
      <dgm:prSet/>
      <dgm:spPr/>
      <dgm:t>
        <a:bodyPr/>
        <a:lstStyle/>
        <a:p>
          <a:endParaRPr lang="en-US"/>
        </a:p>
      </dgm:t>
    </dgm:pt>
    <dgm:pt modelId="{DE902412-264C-4BCD-8BFF-67E0ED22AC04}" type="sibTrans" cxnId="{0FEBAC4A-28A1-4BA7-894A-8ABB7ED565A3}">
      <dgm:prSet/>
      <dgm:spPr/>
      <dgm:t>
        <a:bodyPr/>
        <a:lstStyle/>
        <a:p>
          <a:endParaRPr lang="en-US"/>
        </a:p>
      </dgm:t>
    </dgm:pt>
    <dgm:pt modelId="{F27ABB62-025C-4C8F-A5AB-6A7A70DA09CE}">
      <dgm:prSet custT="1"/>
      <dgm:spPr/>
      <dgm:t>
        <a:bodyPr/>
        <a:lstStyle/>
        <a:p>
          <a:pPr rtl="0"/>
          <a:r>
            <a:rPr lang="en-US" sz="1000" dirty="0"/>
            <a:t>Determine a fixed rate of out-migration from data</a:t>
          </a:r>
        </a:p>
      </dgm:t>
    </dgm:pt>
    <dgm:pt modelId="{FE59E171-F47D-41CC-8B71-D614DA0314FB}" type="parTrans" cxnId="{9420E378-DB76-44F4-87FA-1E9B5A037B6A}">
      <dgm:prSet/>
      <dgm:spPr/>
      <dgm:t>
        <a:bodyPr/>
        <a:lstStyle/>
        <a:p>
          <a:endParaRPr lang="en-US"/>
        </a:p>
      </dgm:t>
    </dgm:pt>
    <dgm:pt modelId="{E0B5F692-8908-4091-AE1A-B7E36F5BCB3A}" type="sibTrans" cxnId="{9420E378-DB76-44F4-87FA-1E9B5A037B6A}">
      <dgm:prSet/>
      <dgm:spPr/>
      <dgm:t>
        <a:bodyPr/>
        <a:lstStyle/>
        <a:p>
          <a:endParaRPr lang="en-US"/>
        </a:p>
      </dgm:t>
    </dgm:pt>
    <dgm:pt modelId="{8C0C3063-7836-4866-900E-DE7AFF3CAE5E}">
      <dgm:prSet/>
      <dgm:spPr/>
      <dgm:t>
        <a:bodyPr/>
        <a:lstStyle/>
        <a:p>
          <a:pPr rtl="0"/>
          <a:r>
            <a:rPr lang="en-US" dirty="0"/>
            <a:t>Employment Growth/Decline</a:t>
          </a:r>
        </a:p>
      </dgm:t>
    </dgm:pt>
    <dgm:pt modelId="{523F4A31-9298-4F60-BE9E-BDCBC4115D83}" type="parTrans" cxnId="{712EA610-4E1C-4E5F-8B48-E96B1B33A7B9}">
      <dgm:prSet/>
      <dgm:spPr/>
      <dgm:t>
        <a:bodyPr/>
        <a:lstStyle/>
        <a:p>
          <a:endParaRPr lang="en-US"/>
        </a:p>
      </dgm:t>
    </dgm:pt>
    <dgm:pt modelId="{A828EB8E-19D8-4052-B008-52F24E00EC5C}" type="sibTrans" cxnId="{712EA610-4E1C-4E5F-8B48-E96B1B33A7B9}">
      <dgm:prSet/>
      <dgm:spPr/>
      <dgm:t>
        <a:bodyPr/>
        <a:lstStyle/>
        <a:p>
          <a:endParaRPr lang="en-US"/>
        </a:p>
      </dgm:t>
    </dgm:pt>
    <dgm:pt modelId="{DAB93A34-EAC0-4B49-8EA5-C2FF665796FB}">
      <dgm:prSet custT="1"/>
      <dgm:spPr/>
      <dgm:t>
        <a:bodyPr/>
        <a:lstStyle/>
        <a:p>
          <a:pPr rtl="0"/>
          <a:r>
            <a:rPr lang="en-US" sz="1000" dirty="0"/>
            <a:t>Log-linear specification of employment size</a:t>
          </a:r>
        </a:p>
      </dgm:t>
    </dgm:pt>
    <dgm:pt modelId="{864AAF26-828E-4906-A099-FFF1154F744E}" type="parTrans" cxnId="{F9B5C8A6-A580-4231-AA1B-86C1B7279306}">
      <dgm:prSet/>
      <dgm:spPr/>
      <dgm:t>
        <a:bodyPr/>
        <a:lstStyle/>
        <a:p>
          <a:endParaRPr lang="en-US"/>
        </a:p>
      </dgm:t>
    </dgm:pt>
    <dgm:pt modelId="{61A0902F-88E1-4BB0-93F7-9C6B11DF2196}" type="sibTrans" cxnId="{F9B5C8A6-A580-4231-AA1B-86C1B7279306}">
      <dgm:prSet/>
      <dgm:spPr/>
      <dgm:t>
        <a:bodyPr/>
        <a:lstStyle/>
        <a:p>
          <a:endParaRPr lang="en-US"/>
        </a:p>
      </dgm:t>
    </dgm:pt>
    <dgm:pt modelId="{86230BFB-B98D-4D32-AA08-A62EB69DAFD9}">
      <dgm:prSet custT="1"/>
      <dgm:spPr/>
      <dgm:t>
        <a:bodyPr/>
        <a:lstStyle/>
        <a:p>
          <a:pPr rtl="0"/>
          <a:r>
            <a:rPr lang="en-US" sz="1000" dirty="0"/>
            <a:t>Control for previous year employment to determine future</a:t>
          </a:r>
        </a:p>
      </dgm:t>
    </dgm:pt>
    <dgm:pt modelId="{16192B1D-7243-44E9-83EB-844D4841E51B}" type="parTrans" cxnId="{AC99465C-BD23-4F93-9A40-26270A7511D2}">
      <dgm:prSet/>
      <dgm:spPr/>
      <dgm:t>
        <a:bodyPr/>
        <a:lstStyle/>
        <a:p>
          <a:endParaRPr lang="en-US"/>
        </a:p>
      </dgm:t>
    </dgm:pt>
    <dgm:pt modelId="{2DEC7C6B-ED93-459E-8794-CA4493695F1B}" type="sibTrans" cxnId="{AC99465C-BD23-4F93-9A40-26270A7511D2}">
      <dgm:prSet/>
      <dgm:spPr/>
      <dgm:t>
        <a:bodyPr/>
        <a:lstStyle/>
        <a:p>
          <a:endParaRPr lang="en-US"/>
        </a:p>
      </dgm:t>
    </dgm:pt>
    <dgm:pt modelId="{7F37658D-10A9-456A-8019-080D540EC341}">
      <dgm:prSet/>
      <dgm:spPr/>
      <dgm:t>
        <a:bodyPr/>
        <a:lstStyle/>
        <a:p>
          <a:pPr rtl="0"/>
          <a:r>
            <a:rPr lang="en-US" dirty="0"/>
            <a:t>Location choice</a:t>
          </a:r>
        </a:p>
      </dgm:t>
    </dgm:pt>
    <dgm:pt modelId="{D735605E-C361-4409-8AA5-F7FAE3ECCBDD}" type="parTrans" cxnId="{F0783446-478B-43F6-8BE9-4951D91E498E}">
      <dgm:prSet/>
      <dgm:spPr/>
      <dgm:t>
        <a:bodyPr/>
        <a:lstStyle/>
        <a:p>
          <a:endParaRPr lang="en-US"/>
        </a:p>
      </dgm:t>
    </dgm:pt>
    <dgm:pt modelId="{43C0729D-D6E1-47DA-8B26-177934A42261}" type="sibTrans" cxnId="{F0783446-478B-43F6-8BE9-4951D91E498E}">
      <dgm:prSet/>
      <dgm:spPr/>
      <dgm:t>
        <a:bodyPr/>
        <a:lstStyle/>
        <a:p>
          <a:endParaRPr lang="en-US"/>
        </a:p>
      </dgm:t>
    </dgm:pt>
    <dgm:pt modelId="{94B1FEDD-3246-4FD6-9A68-ABA4E4351901}">
      <dgm:prSet custT="1"/>
      <dgm:spPr/>
      <dgm:t>
        <a:bodyPr/>
        <a:lstStyle/>
        <a:p>
          <a:pPr rtl="0"/>
          <a:r>
            <a:rPr lang="en-US" sz="1000" dirty="0"/>
            <a:t>MNL specification with universal utility function </a:t>
          </a:r>
        </a:p>
      </dgm:t>
    </dgm:pt>
    <dgm:pt modelId="{8F104340-AEF8-478C-BEFD-A2944A70DA60}" type="parTrans" cxnId="{B8C48DAE-FCA3-4250-A7F9-CBC22FEE8A25}">
      <dgm:prSet/>
      <dgm:spPr/>
      <dgm:t>
        <a:bodyPr/>
        <a:lstStyle/>
        <a:p>
          <a:endParaRPr lang="en-US"/>
        </a:p>
      </dgm:t>
    </dgm:pt>
    <dgm:pt modelId="{3AD903B1-AA5B-4AD9-BFDF-5CBC8A2DAC4E}" type="sibTrans" cxnId="{B8C48DAE-FCA3-4250-A7F9-CBC22FEE8A25}">
      <dgm:prSet/>
      <dgm:spPr/>
      <dgm:t>
        <a:bodyPr/>
        <a:lstStyle/>
        <a:p>
          <a:endParaRPr lang="en-US"/>
        </a:p>
      </dgm:t>
    </dgm:pt>
    <dgm:pt modelId="{207D3F83-5631-4DA0-8FD8-7BCF089BEC13}">
      <dgm:prSet custT="1"/>
      <dgm:spPr/>
      <dgm:t>
        <a:bodyPr/>
        <a:lstStyle/>
        <a:p>
          <a:pPr rtl="0"/>
          <a:r>
            <a:rPr lang="en-US" sz="1000" dirty="0"/>
            <a:t>Control for industry type in model specification</a:t>
          </a:r>
        </a:p>
      </dgm:t>
    </dgm:pt>
    <dgm:pt modelId="{C3B49228-86B9-4790-B93D-C6747D966325}" type="parTrans" cxnId="{63E43E84-C434-4A58-AAD3-C29EDBEFDEF0}">
      <dgm:prSet/>
      <dgm:spPr/>
      <dgm:t>
        <a:bodyPr/>
        <a:lstStyle/>
        <a:p>
          <a:endParaRPr lang="en-US"/>
        </a:p>
      </dgm:t>
    </dgm:pt>
    <dgm:pt modelId="{25CEBE2B-8442-4502-A28E-E2ED38B25A89}" type="sibTrans" cxnId="{63E43E84-C434-4A58-AAD3-C29EDBEFDEF0}">
      <dgm:prSet/>
      <dgm:spPr/>
      <dgm:t>
        <a:bodyPr/>
        <a:lstStyle/>
        <a:p>
          <a:endParaRPr lang="en-US"/>
        </a:p>
      </dgm:t>
    </dgm:pt>
    <dgm:pt modelId="{9A905DCD-CB9C-4434-83DA-F91A1F39472A}">
      <dgm:prSet custT="1"/>
      <dgm:spPr/>
      <dgm:t>
        <a:bodyPr/>
        <a:lstStyle/>
        <a:p>
          <a:pPr rtl="0"/>
          <a:r>
            <a:rPr lang="en-US" sz="1000" dirty="0"/>
            <a:t>Applied to – birth, within-migration and in-migration firms</a:t>
          </a:r>
        </a:p>
      </dgm:t>
    </dgm:pt>
    <dgm:pt modelId="{F72C8B54-09F4-460A-9FF1-68EFC76C2737}" type="parTrans" cxnId="{145B4AD4-6453-40A4-9740-23D26230B735}">
      <dgm:prSet/>
      <dgm:spPr/>
      <dgm:t>
        <a:bodyPr/>
        <a:lstStyle/>
        <a:p>
          <a:endParaRPr lang="en-US"/>
        </a:p>
      </dgm:t>
    </dgm:pt>
    <dgm:pt modelId="{604C7939-3643-4128-BC3E-650E7DEB9287}" type="sibTrans" cxnId="{145B4AD4-6453-40A4-9740-23D26230B735}">
      <dgm:prSet/>
      <dgm:spPr/>
      <dgm:t>
        <a:bodyPr/>
        <a:lstStyle/>
        <a:p>
          <a:endParaRPr lang="en-US"/>
        </a:p>
      </dgm:t>
    </dgm:pt>
    <dgm:pt modelId="{5B1597CE-408C-49C5-A889-B118C9847FC2}" type="pres">
      <dgm:prSet presAssocID="{D5CFE4AB-685D-4F10-8661-BD55140B612B}" presName="theList" presStyleCnt="0">
        <dgm:presLayoutVars>
          <dgm:dir/>
          <dgm:animLvl val="lvl"/>
          <dgm:resizeHandles val="exact"/>
        </dgm:presLayoutVars>
      </dgm:prSet>
      <dgm:spPr/>
    </dgm:pt>
    <dgm:pt modelId="{6F8C4335-F657-428E-ACEE-DA335AAD280B}" type="pres">
      <dgm:prSet presAssocID="{961EE13C-4223-4155-8AED-64750418AD1B}" presName="compNode" presStyleCnt="0"/>
      <dgm:spPr/>
    </dgm:pt>
    <dgm:pt modelId="{F48F03CB-DC67-4F9B-B6F2-B122F886499F}" type="pres">
      <dgm:prSet presAssocID="{961EE13C-4223-4155-8AED-64750418AD1B}" presName="aNode" presStyleLbl="bgShp" presStyleIdx="0" presStyleCnt="7"/>
      <dgm:spPr/>
    </dgm:pt>
    <dgm:pt modelId="{76C90BC4-0EE4-4606-8DED-A7A40E9AFEC0}" type="pres">
      <dgm:prSet presAssocID="{961EE13C-4223-4155-8AED-64750418AD1B}" presName="textNode" presStyleLbl="bgShp" presStyleIdx="0" presStyleCnt="7"/>
      <dgm:spPr/>
    </dgm:pt>
    <dgm:pt modelId="{A9121220-BE3C-4A04-8FCB-A0F356565ADB}" type="pres">
      <dgm:prSet presAssocID="{961EE13C-4223-4155-8AED-64750418AD1B}" presName="compChildNode" presStyleCnt="0"/>
      <dgm:spPr/>
    </dgm:pt>
    <dgm:pt modelId="{AAE27CD0-BB06-49D8-A41E-A8BA46167941}" type="pres">
      <dgm:prSet presAssocID="{961EE13C-4223-4155-8AED-64750418AD1B}" presName="theInnerList" presStyleCnt="0"/>
      <dgm:spPr/>
    </dgm:pt>
    <dgm:pt modelId="{B8A78A18-F5F1-4CBA-B834-7A68C9169CCB}" type="pres">
      <dgm:prSet presAssocID="{FDB7F98D-D241-43B4-9459-62E3FB2BE197}" presName="childNode" presStyleLbl="node1" presStyleIdx="0" presStyleCnt="13">
        <dgm:presLayoutVars>
          <dgm:bulletEnabled val="1"/>
        </dgm:presLayoutVars>
      </dgm:prSet>
      <dgm:spPr/>
    </dgm:pt>
    <dgm:pt modelId="{D662CC59-A495-4755-B1FE-95BB312AD4DE}" type="pres">
      <dgm:prSet presAssocID="{FDB7F98D-D241-43B4-9459-62E3FB2BE197}" presName="aSpace2" presStyleCnt="0"/>
      <dgm:spPr/>
    </dgm:pt>
    <dgm:pt modelId="{E4F1283F-3979-47E6-8C0D-46460708D8C6}" type="pres">
      <dgm:prSet presAssocID="{1FA9F5B2-D983-48B0-B4D2-2CB986C0B1AA}" presName="childNode" presStyleLbl="node1" presStyleIdx="1" presStyleCnt="13">
        <dgm:presLayoutVars>
          <dgm:bulletEnabled val="1"/>
        </dgm:presLayoutVars>
      </dgm:prSet>
      <dgm:spPr/>
    </dgm:pt>
    <dgm:pt modelId="{FC253A1C-7D05-4D6D-8A65-71966682969A}" type="pres">
      <dgm:prSet presAssocID="{961EE13C-4223-4155-8AED-64750418AD1B}" presName="aSpace" presStyleCnt="0"/>
      <dgm:spPr/>
    </dgm:pt>
    <dgm:pt modelId="{F08A67C9-6DFA-44D4-BB59-275761346246}" type="pres">
      <dgm:prSet presAssocID="{01BD6086-F098-4E0F-B03E-8BBE631DC891}" presName="compNode" presStyleCnt="0"/>
      <dgm:spPr/>
    </dgm:pt>
    <dgm:pt modelId="{D8507A6F-AD92-488F-899B-EF5994415F70}" type="pres">
      <dgm:prSet presAssocID="{01BD6086-F098-4E0F-B03E-8BBE631DC891}" presName="aNode" presStyleLbl="bgShp" presStyleIdx="1" presStyleCnt="7"/>
      <dgm:spPr/>
    </dgm:pt>
    <dgm:pt modelId="{774D1624-B44F-4473-BF98-7C34642F6C91}" type="pres">
      <dgm:prSet presAssocID="{01BD6086-F098-4E0F-B03E-8BBE631DC891}" presName="textNode" presStyleLbl="bgShp" presStyleIdx="1" presStyleCnt="7"/>
      <dgm:spPr/>
    </dgm:pt>
    <dgm:pt modelId="{A9638D00-7C40-4168-9BA8-5EB2440027A1}" type="pres">
      <dgm:prSet presAssocID="{01BD6086-F098-4E0F-B03E-8BBE631DC891}" presName="compChildNode" presStyleCnt="0"/>
      <dgm:spPr/>
    </dgm:pt>
    <dgm:pt modelId="{B9A6E6A5-FEF0-4AE3-A636-D193A658C2FF}" type="pres">
      <dgm:prSet presAssocID="{01BD6086-F098-4E0F-B03E-8BBE631DC891}" presName="theInnerList" presStyleCnt="0"/>
      <dgm:spPr/>
    </dgm:pt>
    <dgm:pt modelId="{C8273946-D10A-49AB-A68C-7E874CE95D4B}" type="pres">
      <dgm:prSet presAssocID="{185304A1-7FF8-4949-AC98-05D3E3F69459}" presName="childNode" presStyleLbl="node1" presStyleIdx="2" presStyleCnt="13">
        <dgm:presLayoutVars>
          <dgm:bulletEnabled val="1"/>
        </dgm:presLayoutVars>
      </dgm:prSet>
      <dgm:spPr/>
    </dgm:pt>
    <dgm:pt modelId="{9074386C-80B8-4259-9A77-9EAAA4E3A66C}" type="pres">
      <dgm:prSet presAssocID="{185304A1-7FF8-4949-AC98-05D3E3F69459}" presName="aSpace2" presStyleCnt="0"/>
      <dgm:spPr/>
    </dgm:pt>
    <dgm:pt modelId="{C40B9A77-23C6-419D-936A-774C102CA998}" type="pres">
      <dgm:prSet presAssocID="{8CBD07B0-4896-4144-8CFE-7165BD88B8B8}" presName="childNode" presStyleLbl="node1" presStyleIdx="3" presStyleCnt="13">
        <dgm:presLayoutVars>
          <dgm:bulletEnabled val="1"/>
        </dgm:presLayoutVars>
      </dgm:prSet>
      <dgm:spPr/>
    </dgm:pt>
    <dgm:pt modelId="{F94B2CD9-709D-4332-9A77-BDA2D146DFD0}" type="pres">
      <dgm:prSet presAssocID="{01BD6086-F098-4E0F-B03E-8BBE631DC891}" presName="aSpace" presStyleCnt="0"/>
      <dgm:spPr/>
    </dgm:pt>
    <dgm:pt modelId="{44A19775-C19E-4887-BFCA-BEB953376E41}" type="pres">
      <dgm:prSet presAssocID="{04FD00E0-7E84-4FAA-ABD5-6D3551F611EA}" presName="compNode" presStyleCnt="0"/>
      <dgm:spPr/>
    </dgm:pt>
    <dgm:pt modelId="{96C4814B-5316-4ED4-B07E-700494EA0DBA}" type="pres">
      <dgm:prSet presAssocID="{04FD00E0-7E84-4FAA-ABD5-6D3551F611EA}" presName="aNode" presStyleLbl="bgShp" presStyleIdx="2" presStyleCnt="7"/>
      <dgm:spPr/>
    </dgm:pt>
    <dgm:pt modelId="{917715A2-2128-4ECE-B322-5EB70B1E7358}" type="pres">
      <dgm:prSet presAssocID="{04FD00E0-7E84-4FAA-ABD5-6D3551F611EA}" presName="textNode" presStyleLbl="bgShp" presStyleIdx="2" presStyleCnt="7"/>
      <dgm:spPr/>
    </dgm:pt>
    <dgm:pt modelId="{4319F8A0-6535-4424-BDA5-2826AFAC3AE7}" type="pres">
      <dgm:prSet presAssocID="{04FD00E0-7E84-4FAA-ABD5-6D3551F611EA}" presName="compChildNode" presStyleCnt="0"/>
      <dgm:spPr/>
    </dgm:pt>
    <dgm:pt modelId="{D4A75630-36B3-4A3E-8636-3CD6114BC5AE}" type="pres">
      <dgm:prSet presAssocID="{04FD00E0-7E84-4FAA-ABD5-6D3551F611EA}" presName="theInnerList" presStyleCnt="0"/>
      <dgm:spPr/>
    </dgm:pt>
    <dgm:pt modelId="{8AF2FAD0-0982-4DBE-BBD7-1741DD401AE2}" type="pres">
      <dgm:prSet presAssocID="{A7385204-02A6-4CE0-AF7B-EF3B46CE6110}" presName="childNode" presStyleLbl="node1" presStyleIdx="4" presStyleCnt="13">
        <dgm:presLayoutVars>
          <dgm:bulletEnabled val="1"/>
        </dgm:presLayoutVars>
      </dgm:prSet>
      <dgm:spPr/>
    </dgm:pt>
    <dgm:pt modelId="{5F637076-73FA-4AD1-AF1A-99F7B9EDE04A}" type="pres">
      <dgm:prSet presAssocID="{A7385204-02A6-4CE0-AF7B-EF3B46CE6110}" presName="aSpace2" presStyleCnt="0"/>
      <dgm:spPr/>
    </dgm:pt>
    <dgm:pt modelId="{3FBEF578-F57E-4009-AB33-D6F4533F8BEE}" type="pres">
      <dgm:prSet presAssocID="{739FAA5B-3822-4AE5-9FD6-3CF1361D3E9C}" presName="childNode" presStyleLbl="node1" presStyleIdx="5" presStyleCnt="13">
        <dgm:presLayoutVars>
          <dgm:bulletEnabled val="1"/>
        </dgm:presLayoutVars>
      </dgm:prSet>
      <dgm:spPr/>
    </dgm:pt>
    <dgm:pt modelId="{91FC97A7-F260-4BD9-B691-B4C0E52018ED}" type="pres">
      <dgm:prSet presAssocID="{04FD00E0-7E84-4FAA-ABD5-6D3551F611EA}" presName="aSpace" presStyleCnt="0"/>
      <dgm:spPr/>
    </dgm:pt>
    <dgm:pt modelId="{8FC95945-7BB0-47B7-BA18-7495EF1892BB}" type="pres">
      <dgm:prSet presAssocID="{FBB3C184-0AEC-477C-9C95-B54872ACD94B}" presName="compNode" presStyleCnt="0"/>
      <dgm:spPr/>
    </dgm:pt>
    <dgm:pt modelId="{C73CF1AC-1552-4789-A640-10AD6E6CD231}" type="pres">
      <dgm:prSet presAssocID="{FBB3C184-0AEC-477C-9C95-B54872ACD94B}" presName="aNode" presStyleLbl="bgShp" presStyleIdx="3" presStyleCnt="7"/>
      <dgm:spPr/>
    </dgm:pt>
    <dgm:pt modelId="{36FDEFE2-34A5-4054-B60A-10DD0652F714}" type="pres">
      <dgm:prSet presAssocID="{FBB3C184-0AEC-477C-9C95-B54872ACD94B}" presName="textNode" presStyleLbl="bgShp" presStyleIdx="3" presStyleCnt="7"/>
      <dgm:spPr/>
    </dgm:pt>
    <dgm:pt modelId="{A6FF26E3-9695-482D-B51D-1B47B52583FB}" type="pres">
      <dgm:prSet presAssocID="{FBB3C184-0AEC-477C-9C95-B54872ACD94B}" presName="compChildNode" presStyleCnt="0"/>
      <dgm:spPr/>
    </dgm:pt>
    <dgm:pt modelId="{9459DB45-FA25-4131-836C-DBD35E12AD51}" type="pres">
      <dgm:prSet presAssocID="{FBB3C184-0AEC-477C-9C95-B54872ACD94B}" presName="theInnerList" presStyleCnt="0"/>
      <dgm:spPr/>
    </dgm:pt>
    <dgm:pt modelId="{9B13D30E-3AFA-40D8-B6AF-E9E4C35FC086}" type="pres">
      <dgm:prSet presAssocID="{F655B42E-1689-402F-AFA4-A7B7F34828C3}" presName="childNode" presStyleLbl="node1" presStyleIdx="6" presStyleCnt="13">
        <dgm:presLayoutVars>
          <dgm:bulletEnabled val="1"/>
        </dgm:presLayoutVars>
      </dgm:prSet>
      <dgm:spPr/>
    </dgm:pt>
    <dgm:pt modelId="{94938859-C4A3-4E20-BAEB-36DAED599A33}" type="pres">
      <dgm:prSet presAssocID="{FBB3C184-0AEC-477C-9C95-B54872ACD94B}" presName="aSpace" presStyleCnt="0"/>
      <dgm:spPr/>
    </dgm:pt>
    <dgm:pt modelId="{1677BEE7-1AD3-4B5E-87F1-6C56E03D4BE8}" type="pres">
      <dgm:prSet presAssocID="{0A19FB47-EB2D-4801-87D9-07C963DE6CA8}" presName="compNode" presStyleCnt="0"/>
      <dgm:spPr/>
    </dgm:pt>
    <dgm:pt modelId="{7A6A5BF2-379A-4F15-BE5A-339A6D0A2BA8}" type="pres">
      <dgm:prSet presAssocID="{0A19FB47-EB2D-4801-87D9-07C963DE6CA8}" presName="aNode" presStyleLbl="bgShp" presStyleIdx="4" presStyleCnt="7"/>
      <dgm:spPr/>
    </dgm:pt>
    <dgm:pt modelId="{E34BCAE5-E74C-4FEB-946F-C8D1BFC638AD}" type="pres">
      <dgm:prSet presAssocID="{0A19FB47-EB2D-4801-87D9-07C963DE6CA8}" presName="textNode" presStyleLbl="bgShp" presStyleIdx="4" presStyleCnt="7"/>
      <dgm:spPr/>
    </dgm:pt>
    <dgm:pt modelId="{DDB545B6-9241-4178-ABA6-4077DF777F24}" type="pres">
      <dgm:prSet presAssocID="{0A19FB47-EB2D-4801-87D9-07C963DE6CA8}" presName="compChildNode" presStyleCnt="0"/>
      <dgm:spPr/>
    </dgm:pt>
    <dgm:pt modelId="{32B32A31-3D20-4722-B21C-15554058F4EF}" type="pres">
      <dgm:prSet presAssocID="{0A19FB47-EB2D-4801-87D9-07C963DE6CA8}" presName="theInnerList" presStyleCnt="0"/>
      <dgm:spPr/>
    </dgm:pt>
    <dgm:pt modelId="{F974608A-A44B-4D2E-B65C-B5FC30F44F1B}" type="pres">
      <dgm:prSet presAssocID="{F27ABB62-025C-4C8F-A5AB-6A7A70DA09CE}" presName="childNode" presStyleLbl="node1" presStyleIdx="7" presStyleCnt="13">
        <dgm:presLayoutVars>
          <dgm:bulletEnabled val="1"/>
        </dgm:presLayoutVars>
      </dgm:prSet>
      <dgm:spPr/>
    </dgm:pt>
    <dgm:pt modelId="{47746090-DF72-4BBE-A86A-8AB98BD54105}" type="pres">
      <dgm:prSet presAssocID="{0A19FB47-EB2D-4801-87D9-07C963DE6CA8}" presName="aSpace" presStyleCnt="0"/>
      <dgm:spPr/>
    </dgm:pt>
    <dgm:pt modelId="{92CCA928-4296-41C8-BA21-506BCD54F8EA}" type="pres">
      <dgm:prSet presAssocID="{8C0C3063-7836-4866-900E-DE7AFF3CAE5E}" presName="compNode" presStyleCnt="0"/>
      <dgm:spPr/>
    </dgm:pt>
    <dgm:pt modelId="{5D9270D6-613E-463A-A31B-34A3C7598014}" type="pres">
      <dgm:prSet presAssocID="{8C0C3063-7836-4866-900E-DE7AFF3CAE5E}" presName="aNode" presStyleLbl="bgShp" presStyleIdx="5" presStyleCnt="7"/>
      <dgm:spPr/>
    </dgm:pt>
    <dgm:pt modelId="{433BCC6F-48A0-4CAE-ABEB-61B184C4BDFA}" type="pres">
      <dgm:prSet presAssocID="{8C0C3063-7836-4866-900E-DE7AFF3CAE5E}" presName="textNode" presStyleLbl="bgShp" presStyleIdx="5" presStyleCnt="7"/>
      <dgm:spPr/>
    </dgm:pt>
    <dgm:pt modelId="{AF507F87-78B2-4CBE-8C8C-11DA5D65AD47}" type="pres">
      <dgm:prSet presAssocID="{8C0C3063-7836-4866-900E-DE7AFF3CAE5E}" presName="compChildNode" presStyleCnt="0"/>
      <dgm:spPr/>
    </dgm:pt>
    <dgm:pt modelId="{66852D6F-0F7E-4E8B-9274-E57E925F34E4}" type="pres">
      <dgm:prSet presAssocID="{8C0C3063-7836-4866-900E-DE7AFF3CAE5E}" presName="theInnerList" presStyleCnt="0"/>
      <dgm:spPr/>
    </dgm:pt>
    <dgm:pt modelId="{DB45250B-2E6C-40C8-9820-462DADFB8877}" type="pres">
      <dgm:prSet presAssocID="{DAB93A34-EAC0-4B49-8EA5-C2FF665796FB}" presName="childNode" presStyleLbl="node1" presStyleIdx="8" presStyleCnt="13">
        <dgm:presLayoutVars>
          <dgm:bulletEnabled val="1"/>
        </dgm:presLayoutVars>
      </dgm:prSet>
      <dgm:spPr/>
    </dgm:pt>
    <dgm:pt modelId="{78B6C8C0-56DB-4C07-A92F-4FA59A9EE88E}" type="pres">
      <dgm:prSet presAssocID="{DAB93A34-EAC0-4B49-8EA5-C2FF665796FB}" presName="aSpace2" presStyleCnt="0"/>
      <dgm:spPr/>
    </dgm:pt>
    <dgm:pt modelId="{D4081071-673F-4C71-8CB4-0E99878AEB49}" type="pres">
      <dgm:prSet presAssocID="{86230BFB-B98D-4D32-AA08-A62EB69DAFD9}" presName="childNode" presStyleLbl="node1" presStyleIdx="9" presStyleCnt="13">
        <dgm:presLayoutVars>
          <dgm:bulletEnabled val="1"/>
        </dgm:presLayoutVars>
      </dgm:prSet>
      <dgm:spPr/>
    </dgm:pt>
    <dgm:pt modelId="{F95BF5E9-9906-411B-BFC1-4C78259EFF43}" type="pres">
      <dgm:prSet presAssocID="{8C0C3063-7836-4866-900E-DE7AFF3CAE5E}" presName="aSpace" presStyleCnt="0"/>
      <dgm:spPr/>
    </dgm:pt>
    <dgm:pt modelId="{941866D4-30DA-468B-ABBA-507C1BF67758}" type="pres">
      <dgm:prSet presAssocID="{7F37658D-10A9-456A-8019-080D540EC341}" presName="compNode" presStyleCnt="0"/>
      <dgm:spPr/>
    </dgm:pt>
    <dgm:pt modelId="{3CE159EE-1786-455F-9BFC-2C9595EE50EF}" type="pres">
      <dgm:prSet presAssocID="{7F37658D-10A9-456A-8019-080D540EC341}" presName="aNode" presStyleLbl="bgShp" presStyleIdx="6" presStyleCnt="7"/>
      <dgm:spPr/>
    </dgm:pt>
    <dgm:pt modelId="{72F07332-1649-4422-A97A-96DE5260FAA1}" type="pres">
      <dgm:prSet presAssocID="{7F37658D-10A9-456A-8019-080D540EC341}" presName="textNode" presStyleLbl="bgShp" presStyleIdx="6" presStyleCnt="7"/>
      <dgm:spPr/>
    </dgm:pt>
    <dgm:pt modelId="{D8A7D9DE-DA3D-4C36-A7D7-DBB38FD3ADA8}" type="pres">
      <dgm:prSet presAssocID="{7F37658D-10A9-456A-8019-080D540EC341}" presName="compChildNode" presStyleCnt="0"/>
      <dgm:spPr/>
    </dgm:pt>
    <dgm:pt modelId="{F715591B-1B1E-4F7E-95EE-56B143D3DD72}" type="pres">
      <dgm:prSet presAssocID="{7F37658D-10A9-456A-8019-080D540EC341}" presName="theInnerList" presStyleCnt="0"/>
      <dgm:spPr/>
    </dgm:pt>
    <dgm:pt modelId="{98A30DF7-46D8-4D89-A056-D12F346A4576}" type="pres">
      <dgm:prSet presAssocID="{94B1FEDD-3246-4FD6-9A68-ABA4E4351901}" presName="childNode" presStyleLbl="node1" presStyleIdx="10" presStyleCnt="13">
        <dgm:presLayoutVars>
          <dgm:bulletEnabled val="1"/>
        </dgm:presLayoutVars>
      </dgm:prSet>
      <dgm:spPr/>
    </dgm:pt>
    <dgm:pt modelId="{24BEDBC2-CE8A-4482-8D37-A2E07C4CBB6C}" type="pres">
      <dgm:prSet presAssocID="{94B1FEDD-3246-4FD6-9A68-ABA4E4351901}" presName="aSpace2" presStyleCnt="0"/>
      <dgm:spPr/>
    </dgm:pt>
    <dgm:pt modelId="{10F2D068-7480-422D-B4CF-90EC5C57FC6E}" type="pres">
      <dgm:prSet presAssocID="{207D3F83-5631-4DA0-8FD8-7BCF089BEC13}" presName="childNode" presStyleLbl="node1" presStyleIdx="11" presStyleCnt="13">
        <dgm:presLayoutVars>
          <dgm:bulletEnabled val="1"/>
        </dgm:presLayoutVars>
      </dgm:prSet>
      <dgm:spPr/>
    </dgm:pt>
    <dgm:pt modelId="{62DAF530-600A-48E7-A159-09CA722B377A}" type="pres">
      <dgm:prSet presAssocID="{207D3F83-5631-4DA0-8FD8-7BCF089BEC13}" presName="aSpace2" presStyleCnt="0"/>
      <dgm:spPr/>
    </dgm:pt>
    <dgm:pt modelId="{182BBDD8-3758-4357-8620-52B78B713EA2}" type="pres">
      <dgm:prSet presAssocID="{9A905DCD-CB9C-4434-83DA-F91A1F39472A}" presName="childNode" presStyleLbl="node1" presStyleIdx="12" presStyleCnt="13">
        <dgm:presLayoutVars>
          <dgm:bulletEnabled val="1"/>
        </dgm:presLayoutVars>
      </dgm:prSet>
      <dgm:spPr/>
    </dgm:pt>
  </dgm:ptLst>
  <dgm:cxnLst>
    <dgm:cxn modelId="{A2B45201-D6F4-4A9A-B378-A21210EA4BE5}" type="presOf" srcId="{F655B42E-1689-402F-AFA4-A7B7F34828C3}" destId="{9B13D30E-3AFA-40D8-B6AF-E9E4C35FC086}" srcOrd="0" destOrd="0" presId="urn:microsoft.com/office/officeart/2005/8/layout/lProcess2"/>
    <dgm:cxn modelId="{8C7ACD0F-5C6D-4D93-B9EE-234BCD232257}" srcId="{D5CFE4AB-685D-4F10-8661-BD55140B612B}" destId="{01BD6086-F098-4E0F-B03E-8BBE631DC891}" srcOrd="1" destOrd="0" parTransId="{D95EBE81-E07E-4980-8950-63B907AA05E8}" sibTransId="{3929F323-BA38-45C2-AAE7-91460487E2E0}"/>
    <dgm:cxn modelId="{712EA610-4E1C-4E5F-8B48-E96B1B33A7B9}" srcId="{D5CFE4AB-685D-4F10-8661-BD55140B612B}" destId="{8C0C3063-7836-4866-900E-DE7AFF3CAE5E}" srcOrd="5" destOrd="0" parTransId="{523F4A31-9298-4F60-BE9E-BDCBC4115D83}" sibTransId="{A828EB8E-19D8-4052-B008-52F24E00EC5C}"/>
    <dgm:cxn modelId="{571F5811-CA27-497B-B38B-398AECA4B1C4}" type="presOf" srcId="{0A19FB47-EB2D-4801-87D9-07C963DE6CA8}" destId="{7A6A5BF2-379A-4F15-BE5A-339A6D0A2BA8}" srcOrd="0" destOrd="0" presId="urn:microsoft.com/office/officeart/2005/8/layout/lProcess2"/>
    <dgm:cxn modelId="{A67D2724-F942-42D8-9E6B-75E781EC4F9B}" srcId="{961EE13C-4223-4155-8AED-64750418AD1B}" destId="{FDB7F98D-D241-43B4-9459-62E3FB2BE197}" srcOrd="0" destOrd="0" parTransId="{D5B5FE5D-B455-4D1B-9DA5-BE1156AA6A5C}" sibTransId="{173361B6-8223-4903-9CD2-FCEE9CAE2FFD}"/>
    <dgm:cxn modelId="{568A5224-A23F-44B7-9660-B37C295B8693}" type="presOf" srcId="{04FD00E0-7E84-4FAA-ABD5-6D3551F611EA}" destId="{917715A2-2128-4ECE-B322-5EB70B1E7358}" srcOrd="1" destOrd="0" presId="urn:microsoft.com/office/officeart/2005/8/layout/lProcess2"/>
    <dgm:cxn modelId="{62CD262D-C927-4FFD-8861-1E204830379C}" type="presOf" srcId="{185304A1-7FF8-4949-AC98-05D3E3F69459}" destId="{C8273946-D10A-49AB-A68C-7E874CE95D4B}" srcOrd="0" destOrd="0" presId="urn:microsoft.com/office/officeart/2005/8/layout/lProcess2"/>
    <dgm:cxn modelId="{7F299333-366D-42FD-B186-EF269F9FA825}" type="presOf" srcId="{D5CFE4AB-685D-4F10-8661-BD55140B612B}" destId="{5B1597CE-408C-49C5-A889-B118C9847FC2}" srcOrd="0" destOrd="0" presId="urn:microsoft.com/office/officeart/2005/8/layout/lProcess2"/>
    <dgm:cxn modelId="{9DFF6639-6686-4D3A-B6FF-7E5CB6F503FE}" type="presOf" srcId="{A7385204-02A6-4CE0-AF7B-EF3B46CE6110}" destId="{8AF2FAD0-0982-4DBE-BBD7-1741DD401AE2}" srcOrd="0" destOrd="0" presId="urn:microsoft.com/office/officeart/2005/8/layout/lProcess2"/>
    <dgm:cxn modelId="{EBCE415C-68BC-4BBC-808C-23494F07AE5D}" type="presOf" srcId="{01BD6086-F098-4E0F-B03E-8BBE631DC891}" destId="{774D1624-B44F-4473-BF98-7C34642F6C91}" srcOrd="1" destOrd="0" presId="urn:microsoft.com/office/officeart/2005/8/layout/lProcess2"/>
    <dgm:cxn modelId="{AC99465C-BD23-4F93-9A40-26270A7511D2}" srcId="{8C0C3063-7836-4866-900E-DE7AFF3CAE5E}" destId="{86230BFB-B98D-4D32-AA08-A62EB69DAFD9}" srcOrd="1" destOrd="0" parTransId="{16192B1D-7243-44E9-83EB-844D4841E51B}" sibTransId="{2DEC7C6B-ED93-459E-8794-CA4493695F1B}"/>
    <dgm:cxn modelId="{5709675D-B5C7-4B38-BF54-0D0C831BB17C}" srcId="{04FD00E0-7E84-4FAA-ABD5-6D3551F611EA}" destId="{A7385204-02A6-4CE0-AF7B-EF3B46CE6110}" srcOrd="0" destOrd="0" parTransId="{8645E616-8025-4C39-B4EE-B2DFE8D2CF64}" sibTransId="{A1766E07-A8E9-4427-B9DC-82ECF697475E}"/>
    <dgm:cxn modelId="{1152FC5F-D151-4214-9703-A33B14B489B9}" type="presOf" srcId="{8C0C3063-7836-4866-900E-DE7AFF3CAE5E}" destId="{433BCC6F-48A0-4CAE-ABEB-61B184C4BDFA}" srcOrd="1" destOrd="0" presId="urn:microsoft.com/office/officeart/2005/8/layout/lProcess2"/>
    <dgm:cxn modelId="{081A2A41-6EAE-46DD-862A-37FFFA6FEDA5}" type="presOf" srcId="{04FD00E0-7E84-4FAA-ABD5-6D3551F611EA}" destId="{96C4814B-5316-4ED4-B07E-700494EA0DBA}" srcOrd="0" destOrd="0" presId="urn:microsoft.com/office/officeart/2005/8/layout/lProcess2"/>
    <dgm:cxn modelId="{F0783446-478B-43F6-8BE9-4951D91E498E}" srcId="{D5CFE4AB-685D-4F10-8661-BD55140B612B}" destId="{7F37658D-10A9-456A-8019-080D540EC341}" srcOrd="6" destOrd="0" parTransId="{D735605E-C361-4409-8AA5-F7FAE3ECCBDD}" sibTransId="{43C0729D-D6E1-47DA-8B26-177934A42261}"/>
    <dgm:cxn modelId="{5B049948-385D-4021-9CE1-9DF77E6CF6A2}" type="presOf" srcId="{0A19FB47-EB2D-4801-87D9-07C963DE6CA8}" destId="{E34BCAE5-E74C-4FEB-946F-C8D1BFC638AD}" srcOrd="1" destOrd="0" presId="urn:microsoft.com/office/officeart/2005/8/layout/lProcess2"/>
    <dgm:cxn modelId="{E1ECD969-F971-434C-80DD-EA6567AAA9E2}" type="presOf" srcId="{9A905DCD-CB9C-4434-83DA-F91A1F39472A}" destId="{182BBDD8-3758-4357-8620-52B78B713EA2}" srcOrd="0" destOrd="0" presId="urn:microsoft.com/office/officeart/2005/8/layout/lProcess2"/>
    <dgm:cxn modelId="{0FEBAC4A-28A1-4BA7-894A-8ABB7ED565A3}" srcId="{D5CFE4AB-685D-4F10-8661-BD55140B612B}" destId="{0A19FB47-EB2D-4801-87D9-07C963DE6CA8}" srcOrd="4" destOrd="0" parTransId="{EF924C22-5D1C-4AB0-84EE-02B17DCF6906}" sibTransId="{DE902412-264C-4BCD-8BFF-67E0ED22AC04}"/>
    <dgm:cxn modelId="{B76DE16D-CA37-4DB8-A4DD-D67D830CB3E3}" type="presOf" srcId="{F27ABB62-025C-4C8F-A5AB-6A7A70DA09CE}" destId="{F974608A-A44B-4D2E-B65C-B5FC30F44F1B}" srcOrd="0" destOrd="0" presId="urn:microsoft.com/office/officeart/2005/8/layout/lProcess2"/>
    <dgm:cxn modelId="{4EB8326E-715B-4E8A-899B-C5223B850C8D}" type="presOf" srcId="{961EE13C-4223-4155-8AED-64750418AD1B}" destId="{F48F03CB-DC67-4F9B-B6F2-B122F886499F}" srcOrd="0" destOrd="0" presId="urn:microsoft.com/office/officeart/2005/8/layout/lProcess2"/>
    <dgm:cxn modelId="{7F11C751-0BA5-4244-A00B-0286B2DFBA85}" srcId="{04FD00E0-7E84-4FAA-ABD5-6D3551F611EA}" destId="{739FAA5B-3822-4AE5-9FD6-3CF1361D3E9C}" srcOrd="1" destOrd="0" parTransId="{DD705A48-BDCC-48B0-A2FB-191F841EEAF7}" sibTransId="{1020D4F1-1D57-4FE1-BC19-9726D0337E62}"/>
    <dgm:cxn modelId="{CB5B9D78-BB02-4471-9FF5-5B960C2653A4}" srcId="{D5CFE4AB-685D-4F10-8661-BD55140B612B}" destId="{961EE13C-4223-4155-8AED-64750418AD1B}" srcOrd="0" destOrd="0" parTransId="{EDBE4468-7597-4CEF-A949-CCADB3310E12}" sibTransId="{70148F0C-0EA7-47D6-AE6F-83E04D07DE76}"/>
    <dgm:cxn modelId="{9420E378-DB76-44F4-87FA-1E9B5A037B6A}" srcId="{0A19FB47-EB2D-4801-87D9-07C963DE6CA8}" destId="{F27ABB62-025C-4C8F-A5AB-6A7A70DA09CE}" srcOrd="0" destOrd="0" parTransId="{FE59E171-F47D-41CC-8B71-D614DA0314FB}" sibTransId="{E0B5F692-8908-4091-AE1A-B7E36F5BCB3A}"/>
    <dgm:cxn modelId="{A9940459-00B7-4BD5-A490-F06420516DD7}" type="presOf" srcId="{207D3F83-5631-4DA0-8FD8-7BCF089BEC13}" destId="{10F2D068-7480-422D-B4CF-90EC5C57FC6E}" srcOrd="0" destOrd="0" presId="urn:microsoft.com/office/officeart/2005/8/layout/lProcess2"/>
    <dgm:cxn modelId="{A800F47B-9F0A-422C-9F26-97393145FAA7}" type="presOf" srcId="{01BD6086-F098-4E0F-B03E-8BBE631DC891}" destId="{D8507A6F-AD92-488F-899B-EF5994415F70}" srcOrd="0" destOrd="0" presId="urn:microsoft.com/office/officeart/2005/8/layout/lProcess2"/>
    <dgm:cxn modelId="{6B25A97C-900C-4977-9BA4-AAF3F130E522}" type="presOf" srcId="{7F37658D-10A9-456A-8019-080D540EC341}" destId="{72F07332-1649-4422-A97A-96DE5260FAA1}" srcOrd="1" destOrd="0" presId="urn:microsoft.com/office/officeart/2005/8/layout/lProcess2"/>
    <dgm:cxn modelId="{C1BF747D-EFEE-4C79-84AD-08902B61EF77}" type="presOf" srcId="{FBB3C184-0AEC-477C-9C95-B54872ACD94B}" destId="{36FDEFE2-34A5-4054-B60A-10DD0652F714}" srcOrd="1" destOrd="0" presId="urn:microsoft.com/office/officeart/2005/8/layout/lProcess2"/>
    <dgm:cxn modelId="{63E43E84-C434-4A58-AAD3-C29EDBEFDEF0}" srcId="{7F37658D-10A9-456A-8019-080D540EC341}" destId="{207D3F83-5631-4DA0-8FD8-7BCF089BEC13}" srcOrd="1" destOrd="0" parTransId="{C3B49228-86B9-4790-B93D-C6747D966325}" sibTransId="{25CEBE2B-8442-4502-A28E-E2ED38B25A89}"/>
    <dgm:cxn modelId="{53ED5F8C-E38E-4051-A13B-D66B2F2F48C6}" srcId="{01BD6086-F098-4E0F-B03E-8BBE631DC891}" destId="{8CBD07B0-4896-4144-8CFE-7165BD88B8B8}" srcOrd="1" destOrd="0" parTransId="{2F217526-4894-476D-B2FA-69F0DB115BB5}" sibTransId="{21AA2444-EBBD-4F35-9AD9-59F7F1E26E30}"/>
    <dgm:cxn modelId="{E3093B91-17A9-4D80-8D59-679CF335EF4C}" type="presOf" srcId="{FBB3C184-0AEC-477C-9C95-B54872ACD94B}" destId="{C73CF1AC-1552-4789-A640-10AD6E6CD231}" srcOrd="0" destOrd="0" presId="urn:microsoft.com/office/officeart/2005/8/layout/lProcess2"/>
    <dgm:cxn modelId="{F57BE296-EEFA-4441-A27B-D85DB5BB613F}" type="presOf" srcId="{739FAA5B-3822-4AE5-9FD6-3CF1361D3E9C}" destId="{3FBEF578-F57E-4009-AB33-D6F4533F8BEE}" srcOrd="0" destOrd="0" presId="urn:microsoft.com/office/officeart/2005/8/layout/lProcess2"/>
    <dgm:cxn modelId="{09933197-3FB6-4B01-AD66-6164992D0458}" type="presOf" srcId="{FDB7F98D-D241-43B4-9459-62E3FB2BE197}" destId="{B8A78A18-F5F1-4CBA-B834-7A68C9169CCB}" srcOrd="0" destOrd="0" presId="urn:microsoft.com/office/officeart/2005/8/layout/lProcess2"/>
    <dgm:cxn modelId="{C56D7EA2-3A86-46C7-A532-7286E42DEB41}" type="presOf" srcId="{8CBD07B0-4896-4144-8CFE-7165BD88B8B8}" destId="{C40B9A77-23C6-419D-936A-774C102CA998}" srcOrd="0" destOrd="0" presId="urn:microsoft.com/office/officeart/2005/8/layout/lProcess2"/>
    <dgm:cxn modelId="{F9B5C8A6-A580-4231-AA1B-86C1B7279306}" srcId="{8C0C3063-7836-4866-900E-DE7AFF3CAE5E}" destId="{DAB93A34-EAC0-4B49-8EA5-C2FF665796FB}" srcOrd="0" destOrd="0" parTransId="{864AAF26-828E-4906-A099-FFF1154F744E}" sibTransId="{61A0902F-88E1-4BB0-93F7-9C6B11DF2196}"/>
    <dgm:cxn modelId="{6F3069AB-B998-4BBB-BCFB-700ECE9EC5A2}" srcId="{D5CFE4AB-685D-4F10-8661-BD55140B612B}" destId="{FBB3C184-0AEC-477C-9C95-B54872ACD94B}" srcOrd="3" destOrd="0" parTransId="{9DAD7C2C-BEF0-40D6-81FC-9FF2873E0868}" sibTransId="{EB6708E2-C7E3-4524-8C1A-F2BE0B041358}"/>
    <dgm:cxn modelId="{B8C48DAE-FCA3-4250-A7F9-CBC22FEE8A25}" srcId="{7F37658D-10A9-456A-8019-080D540EC341}" destId="{94B1FEDD-3246-4FD6-9A68-ABA4E4351901}" srcOrd="0" destOrd="0" parTransId="{8F104340-AEF8-478C-BEFD-A2944A70DA60}" sibTransId="{3AD903B1-AA5B-4AD9-BFDF-5CBC8A2DAC4E}"/>
    <dgm:cxn modelId="{67AC7EB0-35B4-4428-9211-9D044B48727D}" srcId="{961EE13C-4223-4155-8AED-64750418AD1B}" destId="{1FA9F5B2-D983-48B0-B4D2-2CB986C0B1AA}" srcOrd="1" destOrd="0" parTransId="{192FFC26-4897-40F9-8F25-D699C0FB4D9E}" sibTransId="{BB3F4FD3-291E-49A8-A228-638D0859DB68}"/>
    <dgm:cxn modelId="{15DA83B6-2E4F-494C-BFD7-2F40B2E42F59}" type="presOf" srcId="{7F37658D-10A9-456A-8019-080D540EC341}" destId="{3CE159EE-1786-455F-9BFC-2C9595EE50EF}" srcOrd="0" destOrd="0" presId="urn:microsoft.com/office/officeart/2005/8/layout/lProcess2"/>
    <dgm:cxn modelId="{1DB0BAC2-B1D2-4611-BA44-7E25B7319925}" type="presOf" srcId="{1FA9F5B2-D983-48B0-B4D2-2CB986C0B1AA}" destId="{E4F1283F-3979-47E6-8C0D-46460708D8C6}" srcOrd="0" destOrd="0" presId="urn:microsoft.com/office/officeart/2005/8/layout/lProcess2"/>
    <dgm:cxn modelId="{AF57C0C3-A7E2-4BDF-B073-E603DE74F480}" type="presOf" srcId="{94B1FEDD-3246-4FD6-9A68-ABA4E4351901}" destId="{98A30DF7-46D8-4D89-A056-D12F346A4576}" srcOrd="0" destOrd="0" presId="urn:microsoft.com/office/officeart/2005/8/layout/lProcess2"/>
    <dgm:cxn modelId="{0B3875C8-3215-433F-88A8-520E0838AF09}" srcId="{D5CFE4AB-685D-4F10-8661-BD55140B612B}" destId="{04FD00E0-7E84-4FAA-ABD5-6D3551F611EA}" srcOrd="2" destOrd="0" parTransId="{F07DE37D-1D4C-4DA7-8855-7C2281FA1E5B}" sibTransId="{8AD8EE44-7BFC-4558-91A9-65134BEEB697}"/>
    <dgm:cxn modelId="{D1754BCA-C5B4-48CA-95A1-4D5B51439DC7}" type="presOf" srcId="{86230BFB-B98D-4D32-AA08-A62EB69DAFD9}" destId="{D4081071-673F-4C71-8CB4-0E99878AEB49}" srcOrd="0" destOrd="0" presId="urn:microsoft.com/office/officeart/2005/8/layout/lProcess2"/>
    <dgm:cxn modelId="{7DDDD9CC-87CF-43A2-9F13-949A1EE4A158}" srcId="{01BD6086-F098-4E0F-B03E-8BBE631DC891}" destId="{185304A1-7FF8-4949-AC98-05D3E3F69459}" srcOrd="0" destOrd="0" parTransId="{336F711D-2836-4516-81DA-D146B6B4A716}" sibTransId="{84200CC9-4490-4263-A508-FE26298EDF7C}"/>
    <dgm:cxn modelId="{145B4AD4-6453-40A4-9740-23D26230B735}" srcId="{7F37658D-10A9-456A-8019-080D540EC341}" destId="{9A905DCD-CB9C-4434-83DA-F91A1F39472A}" srcOrd="2" destOrd="0" parTransId="{F72C8B54-09F4-460A-9FF1-68EFC76C2737}" sibTransId="{604C7939-3643-4128-BC3E-650E7DEB9287}"/>
    <dgm:cxn modelId="{371929E5-B21C-4AC6-A9E2-D8D274F80620}" type="presOf" srcId="{961EE13C-4223-4155-8AED-64750418AD1B}" destId="{76C90BC4-0EE4-4606-8DED-A7A40E9AFEC0}" srcOrd="1" destOrd="0" presId="urn:microsoft.com/office/officeart/2005/8/layout/lProcess2"/>
    <dgm:cxn modelId="{CC3659E7-B69C-4F2F-A5C9-18189709D2E1}" srcId="{FBB3C184-0AEC-477C-9C95-B54872ACD94B}" destId="{F655B42E-1689-402F-AFA4-A7B7F34828C3}" srcOrd="0" destOrd="0" parTransId="{D036791E-9120-492B-A32A-0257A4FF88FE}" sibTransId="{62797BB7-563C-4DF6-81B4-15B4610B259E}"/>
    <dgm:cxn modelId="{595718EC-CDA7-49D4-ADAA-42F8B39E43A6}" type="presOf" srcId="{8C0C3063-7836-4866-900E-DE7AFF3CAE5E}" destId="{5D9270D6-613E-463A-A31B-34A3C7598014}" srcOrd="0" destOrd="0" presId="urn:microsoft.com/office/officeart/2005/8/layout/lProcess2"/>
    <dgm:cxn modelId="{A5BFB2F9-3799-4BDE-B331-A1E3041163FA}" type="presOf" srcId="{DAB93A34-EAC0-4B49-8EA5-C2FF665796FB}" destId="{DB45250B-2E6C-40C8-9820-462DADFB8877}" srcOrd="0" destOrd="0" presId="urn:microsoft.com/office/officeart/2005/8/layout/lProcess2"/>
    <dgm:cxn modelId="{E02C2ED4-13A4-4850-970A-1877C82CBAAF}" type="presParOf" srcId="{5B1597CE-408C-49C5-A889-B118C9847FC2}" destId="{6F8C4335-F657-428E-ACEE-DA335AAD280B}" srcOrd="0" destOrd="0" presId="urn:microsoft.com/office/officeart/2005/8/layout/lProcess2"/>
    <dgm:cxn modelId="{4D555DEA-DDE4-47DE-9479-B003B6150F50}" type="presParOf" srcId="{6F8C4335-F657-428E-ACEE-DA335AAD280B}" destId="{F48F03CB-DC67-4F9B-B6F2-B122F886499F}" srcOrd="0" destOrd="0" presId="urn:microsoft.com/office/officeart/2005/8/layout/lProcess2"/>
    <dgm:cxn modelId="{9B2F0136-1C94-4EA3-90BB-49730E105AB1}" type="presParOf" srcId="{6F8C4335-F657-428E-ACEE-DA335AAD280B}" destId="{76C90BC4-0EE4-4606-8DED-A7A40E9AFEC0}" srcOrd="1" destOrd="0" presId="urn:microsoft.com/office/officeart/2005/8/layout/lProcess2"/>
    <dgm:cxn modelId="{75FDC905-FF0D-47C8-AC9E-203CF13E4653}" type="presParOf" srcId="{6F8C4335-F657-428E-ACEE-DA335AAD280B}" destId="{A9121220-BE3C-4A04-8FCB-A0F356565ADB}" srcOrd="2" destOrd="0" presId="urn:microsoft.com/office/officeart/2005/8/layout/lProcess2"/>
    <dgm:cxn modelId="{7EE1EB58-B930-4D40-960D-0DC8E1248EDD}" type="presParOf" srcId="{A9121220-BE3C-4A04-8FCB-A0F356565ADB}" destId="{AAE27CD0-BB06-49D8-A41E-A8BA46167941}" srcOrd="0" destOrd="0" presId="urn:microsoft.com/office/officeart/2005/8/layout/lProcess2"/>
    <dgm:cxn modelId="{D2B47493-5A48-45AB-8ECE-0FBC6272297E}" type="presParOf" srcId="{AAE27CD0-BB06-49D8-A41E-A8BA46167941}" destId="{B8A78A18-F5F1-4CBA-B834-7A68C9169CCB}" srcOrd="0" destOrd="0" presId="urn:microsoft.com/office/officeart/2005/8/layout/lProcess2"/>
    <dgm:cxn modelId="{04A95876-0BFF-4D4E-9FBC-477BA450C003}" type="presParOf" srcId="{AAE27CD0-BB06-49D8-A41E-A8BA46167941}" destId="{D662CC59-A495-4755-B1FE-95BB312AD4DE}" srcOrd="1" destOrd="0" presId="urn:microsoft.com/office/officeart/2005/8/layout/lProcess2"/>
    <dgm:cxn modelId="{62BF21D3-4BC9-4811-894D-215434934616}" type="presParOf" srcId="{AAE27CD0-BB06-49D8-A41E-A8BA46167941}" destId="{E4F1283F-3979-47E6-8C0D-46460708D8C6}" srcOrd="2" destOrd="0" presId="urn:microsoft.com/office/officeart/2005/8/layout/lProcess2"/>
    <dgm:cxn modelId="{EC1AACE6-A25E-440C-9BB1-D9DA759AE25C}" type="presParOf" srcId="{5B1597CE-408C-49C5-A889-B118C9847FC2}" destId="{FC253A1C-7D05-4D6D-8A65-71966682969A}" srcOrd="1" destOrd="0" presId="urn:microsoft.com/office/officeart/2005/8/layout/lProcess2"/>
    <dgm:cxn modelId="{14C036CF-5638-414F-9157-3A336BDC8134}" type="presParOf" srcId="{5B1597CE-408C-49C5-A889-B118C9847FC2}" destId="{F08A67C9-6DFA-44D4-BB59-275761346246}" srcOrd="2" destOrd="0" presId="urn:microsoft.com/office/officeart/2005/8/layout/lProcess2"/>
    <dgm:cxn modelId="{3F299230-DB13-4DB1-BF9E-5D666CC713B5}" type="presParOf" srcId="{F08A67C9-6DFA-44D4-BB59-275761346246}" destId="{D8507A6F-AD92-488F-899B-EF5994415F70}" srcOrd="0" destOrd="0" presId="urn:microsoft.com/office/officeart/2005/8/layout/lProcess2"/>
    <dgm:cxn modelId="{B7B89CC7-C99D-4F1B-AF9D-41BBF549DB69}" type="presParOf" srcId="{F08A67C9-6DFA-44D4-BB59-275761346246}" destId="{774D1624-B44F-4473-BF98-7C34642F6C91}" srcOrd="1" destOrd="0" presId="urn:microsoft.com/office/officeart/2005/8/layout/lProcess2"/>
    <dgm:cxn modelId="{549A3405-AB99-4899-90E7-D87DC945E593}" type="presParOf" srcId="{F08A67C9-6DFA-44D4-BB59-275761346246}" destId="{A9638D00-7C40-4168-9BA8-5EB2440027A1}" srcOrd="2" destOrd="0" presId="urn:microsoft.com/office/officeart/2005/8/layout/lProcess2"/>
    <dgm:cxn modelId="{DF8BEDAF-235E-4E85-B0CB-DF5C990EBDE3}" type="presParOf" srcId="{A9638D00-7C40-4168-9BA8-5EB2440027A1}" destId="{B9A6E6A5-FEF0-4AE3-A636-D193A658C2FF}" srcOrd="0" destOrd="0" presId="urn:microsoft.com/office/officeart/2005/8/layout/lProcess2"/>
    <dgm:cxn modelId="{81C1019F-6726-4431-828E-01DAD9CBD755}" type="presParOf" srcId="{B9A6E6A5-FEF0-4AE3-A636-D193A658C2FF}" destId="{C8273946-D10A-49AB-A68C-7E874CE95D4B}" srcOrd="0" destOrd="0" presId="urn:microsoft.com/office/officeart/2005/8/layout/lProcess2"/>
    <dgm:cxn modelId="{9918D221-002B-40E7-A784-0DB3FA788C6C}" type="presParOf" srcId="{B9A6E6A5-FEF0-4AE3-A636-D193A658C2FF}" destId="{9074386C-80B8-4259-9A77-9EAAA4E3A66C}" srcOrd="1" destOrd="0" presId="urn:microsoft.com/office/officeart/2005/8/layout/lProcess2"/>
    <dgm:cxn modelId="{A68AD82D-E200-47C3-85FB-B443346160A7}" type="presParOf" srcId="{B9A6E6A5-FEF0-4AE3-A636-D193A658C2FF}" destId="{C40B9A77-23C6-419D-936A-774C102CA998}" srcOrd="2" destOrd="0" presId="urn:microsoft.com/office/officeart/2005/8/layout/lProcess2"/>
    <dgm:cxn modelId="{74EED96F-DA56-4239-88BA-4FF3D10E8C1C}" type="presParOf" srcId="{5B1597CE-408C-49C5-A889-B118C9847FC2}" destId="{F94B2CD9-709D-4332-9A77-BDA2D146DFD0}" srcOrd="3" destOrd="0" presId="urn:microsoft.com/office/officeart/2005/8/layout/lProcess2"/>
    <dgm:cxn modelId="{1990B169-D3DC-479B-A041-8B0550DE7EE9}" type="presParOf" srcId="{5B1597CE-408C-49C5-A889-B118C9847FC2}" destId="{44A19775-C19E-4887-BFCA-BEB953376E41}" srcOrd="4" destOrd="0" presId="urn:microsoft.com/office/officeart/2005/8/layout/lProcess2"/>
    <dgm:cxn modelId="{894017A4-5B79-403D-BD25-764AC0FA2C34}" type="presParOf" srcId="{44A19775-C19E-4887-BFCA-BEB953376E41}" destId="{96C4814B-5316-4ED4-B07E-700494EA0DBA}" srcOrd="0" destOrd="0" presId="urn:microsoft.com/office/officeart/2005/8/layout/lProcess2"/>
    <dgm:cxn modelId="{908CFFCD-255B-4E49-A09F-28CF28A70394}" type="presParOf" srcId="{44A19775-C19E-4887-BFCA-BEB953376E41}" destId="{917715A2-2128-4ECE-B322-5EB70B1E7358}" srcOrd="1" destOrd="0" presId="urn:microsoft.com/office/officeart/2005/8/layout/lProcess2"/>
    <dgm:cxn modelId="{58E7CFD7-A318-4561-B32D-B3B052F8AFEA}" type="presParOf" srcId="{44A19775-C19E-4887-BFCA-BEB953376E41}" destId="{4319F8A0-6535-4424-BDA5-2826AFAC3AE7}" srcOrd="2" destOrd="0" presId="urn:microsoft.com/office/officeart/2005/8/layout/lProcess2"/>
    <dgm:cxn modelId="{F913AA78-7DFB-4425-BABB-28462E03B564}" type="presParOf" srcId="{4319F8A0-6535-4424-BDA5-2826AFAC3AE7}" destId="{D4A75630-36B3-4A3E-8636-3CD6114BC5AE}" srcOrd="0" destOrd="0" presId="urn:microsoft.com/office/officeart/2005/8/layout/lProcess2"/>
    <dgm:cxn modelId="{B1E3CE79-2E2A-4FCA-8A06-C40E81F6AFFB}" type="presParOf" srcId="{D4A75630-36B3-4A3E-8636-3CD6114BC5AE}" destId="{8AF2FAD0-0982-4DBE-BBD7-1741DD401AE2}" srcOrd="0" destOrd="0" presId="urn:microsoft.com/office/officeart/2005/8/layout/lProcess2"/>
    <dgm:cxn modelId="{7FA7E24D-01FA-4936-A41D-9A16B6205557}" type="presParOf" srcId="{D4A75630-36B3-4A3E-8636-3CD6114BC5AE}" destId="{5F637076-73FA-4AD1-AF1A-99F7B9EDE04A}" srcOrd="1" destOrd="0" presId="urn:microsoft.com/office/officeart/2005/8/layout/lProcess2"/>
    <dgm:cxn modelId="{F0C84F7D-9DE1-4C18-AC1A-0D2A7C530CC9}" type="presParOf" srcId="{D4A75630-36B3-4A3E-8636-3CD6114BC5AE}" destId="{3FBEF578-F57E-4009-AB33-D6F4533F8BEE}" srcOrd="2" destOrd="0" presId="urn:microsoft.com/office/officeart/2005/8/layout/lProcess2"/>
    <dgm:cxn modelId="{E8875976-7DC6-400E-99B6-2113DB5D238C}" type="presParOf" srcId="{5B1597CE-408C-49C5-A889-B118C9847FC2}" destId="{91FC97A7-F260-4BD9-B691-B4C0E52018ED}" srcOrd="5" destOrd="0" presId="urn:microsoft.com/office/officeart/2005/8/layout/lProcess2"/>
    <dgm:cxn modelId="{B33778A3-6A0E-4EC9-8D10-92F077BE1951}" type="presParOf" srcId="{5B1597CE-408C-49C5-A889-B118C9847FC2}" destId="{8FC95945-7BB0-47B7-BA18-7495EF1892BB}" srcOrd="6" destOrd="0" presId="urn:microsoft.com/office/officeart/2005/8/layout/lProcess2"/>
    <dgm:cxn modelId="{D130AE86-66A2-4AA2-AB16-BC0C3D6FF4B7}" type="presParOf" srcId="{8FC95945-7BB0-47B7-BA18-7495EF1892BB}" destId="{C73CF1AC-1552-4789-A640-10AD6E6CD231}" srcOrd="0" destOrd="0" presId="urn:microsoft.com/office/officeart/2005/8/layout/lProcess2"/>
    <dgm:cxn modelId="{A617A364-058B-4AA4-BF33-551A8C6DEAD0}" type="presParOf" srcId="{8FC95945-7BB0-47B7-BA18-7495EF1892BB}" destId="{36FDEFE2-34A5-4054-B60A-10DD0652F714}" srcOrd="1" destOrd="0" presId="urn:microsoft.com/office/officeart/2005/8/layout/lProcess2"/>
    <dgm:cxn modelId="{1273C8E9-0B9A-4E73-A8B3-2C8CB690D264}" type="presParOf" srcId="{8FC95945-7BB0-47B7-BA18-7495EF1892BB}" destId="{A6FF26E3-9695-482D-B51D-1B47B52583FB}" srcOrd="2" destOrd="0" presId="urn:microsoft.com/office/officeart/2005/8/layout/lProcess2"/>
    <dgm:cxn modelId="{297BBA10-45FD-4D14-9145-3A9188883076}" type="presParOf" srcId="{A6FF26E3-9695-482D-B51D-1B47B52583FB}" destId="{9459DB45-FA25-4131-836C-DBD35E12AD51}" srcOrd="0" destOrd="0" presId="urn:microsoft.com/office/officeart/2005/8/layout/lProcess2"/>
    <dgm:cxn modelId="{01048398-04A6-48CD-85F1-0984EC226447}" type="presParOf" srcId="{9459DB45-FA25-4131-836C-DBD35E12AD51}" destId="{9B13D30E-3AFA-40D8-B6AF-E9E4C35FC086}" srcOrd="0" destOrd="0" presId="urn:microsoft.com/office/officeart/2005/8/layout/lProcess2"/>
    <dgm:cxn modelId="{F7707192-261E-48C9-B8B0-EF03492D231C}" type="presParOf" srcId="{5B1597CE-408C-49C5-A889-B118C9847FC2}" destId="{94938859-C4A3-4E20-BAEB-36DAED599A33}" srcOrd="7" destOrd="0" presId="urn:microsoft.com/office/officeart/2005/8/layout/lProcess2"/>
    <dgm:cxn modelId="{6A00556C-91EA-4C85-B4B3-BF62FE96088F}" type="presParOf" srcId="{5B1597CE-408C-49C5-A889-B118C9847FC2}" destId="{1677BEE7-1AD3-4B5E-87F1-6C56E03D4BE8}" srcOrd="8" destOrd="0" presId="urn:microsoft.com/office/officeart/2005/8/layout/lProcess2"/>
    <dgm:cxn modelId="{27999B39-36F2-4990-87EA-2ADEB5F64E7B}" type="presParOf" srcId="{1677BEE7-1AD3-4B5E-87F1-6C56E03D4BE8}" destId="{7A6A5BF2-379A-4F15-BE5A-339A6D0A2BA8}" srcOrd="0" destOrd="0" presId="urn:microsoft.com/office/officeart/2005/8/layout/lProcess2"/>
    <dgm:cxn modelId="{77F62A08-231C-493D-9E8B-A1D38614EAB9}" type="presParOf" srcId="{1677BEE7-1AD3-4B5E-87F1-6C56E03D4BE8}" destId="{E34BCAE5-E74C-4FEB-946F-C8D1BFC638AD}" srcOrd="1" destOrd="0" presId="urn:microsoft.com/office/officeart/2005/8/layout/lProcess2"/>
    <dgm:cxn modelId="{EE56C5CA-F9A4-43D5-B313-C74690D9BA45}" type="presParOf" srcId="{1677BEE7-1AD3-4B5E-87F1-6C56E03D4BE8}" destId="{DDB545B6-9241-4178-ABA6-4077DF777F24}" srcOrd="2" destOrd="0" presId="urn:microsoft.com/office/officeart/2005/8/layout/lProcess2"/>
    <dgm:cxn modelId="{8101506E-F052-4F4F-9045-D4B4C7B88077}" type="presParOf" srcId="{DDB545B6-9241-4178-ABA6-4077DF777F24}" destId="{32B32A31-3D20-4722-B21C-15554058F4EF}" srcOrd="0" destOrd="0" presId="urn:microsoft.com/office/officeart/2005/8/layout/lProcess2"/>
    <dgm:cxn modelId="{F8F088B3-C26E-430E-ACAF-9FFD13E7332C}" type="presParOf" srcId="{32B32A31-3D20-4722-B21C-15554058F4EF}" destId="{F974608A-A44B-4D2E-B65C-B5FC30F44F1B}" srcOrd="0" destOrd="0" presId="urn:microsoft.com/office/officeart/2005/8/layout/lProcess2"/>
    <dgm:cxn modelId="{D13E8316-2915-4D1A-AAD5-6D9590D818AB}" type="presParOf" srcId="{5B1597CE-408C-49C5-A889-B118C9847FC2}" destId="{47746090-DF72-4BBE-A86A-8AB98BD54105}" srcOrd="9" destOrd="0" presId="urn:microsoft.com/office/officeart/2005/8/layout/lProcess2"/>
    <dgm:cxn modelId="{C80CCF1F-CCA4-43D1-A512-009348DB5A45}" type="presParOf" srcId="{5B1597CE-408C-49C5-A889-B118C9847FC2}" destId="{92CCA928-4296-41C8-BA21-506BCD54F8EA}" srcOrd="10" destOrd="0" presId="urn:microsoft.com/office/officeart/2005/8/layout/lProcess2"/>
    <dgm:cxn modelId="{DD91A367-5677-458E-9200-DB757BBBE2FD}" type="presParOf" srcId="{92CCA928-4296-41C8-BA21-506BCD54F8EA}" destId="{5D9270D6-613E-463A-A31B-34A3C7598014}" srcOrd="0" destOrd="0" presId="urn:microsoft.com/office/officeart/2005/8/layout/lProcess2"/>
    <dgm:cxn modelId="{7C41B190-8A18-4CB2-BC4F-C45FB4FDF980}" type="presParOf" srcId="{92CCA928-4296-41C8-BA21-506BCD54F8EA}" destId="{433BCC6F-48A0-4CAE-ABEB-61B184C4BDFA}" srcOrd="1" destOrd="0" presId="urn:microsoft.com/office/officeart/2005/8/layout/lProcess2"/>
    <dgm:cxn modelId="{6B70AFAB-078D-43FE-A357-2AAF22D6A0AC}" type="presParOf" srcId="{92CCA928-4296-41C8-BA21-506BCD54F8EA}" destId="{AF507F87-78B2-4CBE-8C8C-11DA5D65AD47}" srcOrd="2" destOrd="0" presId="urn:microsoft.com/office/officeart/2005/8/layout/lProcess2"/>
    <dgm:cxn modelId="{7DE81B66-6A24-4DBA-BA4D-0AB0F4A9401F}" type="presParOf" srcId="{AF507F87-78B2-4CBE-8C8C-11DA5D65AD47}" destId="{66852D6F-0F7E-4E8B-9274-E57E925F34E4}" srcOrd="0" destOrd="0" presId="urn:microsoft.com/office/officeart/2005/8/layout/lProcess2"/>
    <dgm:cxn modelId="{940649D4-C0AA-49E5-8999-71F846DDB06D}" type="presParOf" srcId="{66852D6F-0F7E-4E8B-9274-E57E925F34E4}" destId="{DB45250B-2E6C-40C8-9820-462DADFB8877}" srcOrd="0" destOrd="0" presId="urn:microsoft.com/office/officeart/2005/8/layout/lProcess2"/>
    <dgm:cxn modelId="{5B07BC0E-5517-45BE-8D8F-8D3BE18D07AD}" type="presParOf" srcId="{66852D6F-0F7E-4E8B-9274-E57E925F34E4}" destId="{78B6C8C0-56DB-4C07-A92F-4FA59A9EE88E}" srcOrd="1" destOrd="0" presId="urn:microsoft.com/office/officeart/2005/8/layout/lProcess2"/>
    <dgm:cxn modelId="{C12E8744-5A2C-47F8-A0EE-6735ADA301FF}" type="presParOf" srcId="{66852D6F-0F7E-4E8B-9274-E57E925F34E4}" destId="{D4081071-673F-4C71-8CB4-0E99878AEB49}" srcOrd="2" destOrd="0" presId="urn:microsoft.com/office/officeart/2005/8/layout/lProcess2"/>
    <dgm:cxn modelId="{583EEECA-C77A-410A-A194-C2EA405E6A52}" type="presParOf" srcId="{5B1597CE-408C-49C5-A889-B118C9847FC2}" destId="{F95BF5E9-9906-411B-BFC1-4C78259EFF43}" srcOrd="11" destOrd="0" presId="urn:microsoft.com/office/officeart/2005/8/layout/lProcess2"/>
    <dgm:cxn modelId="{90B210D2-B783-4A34-BE69-974641E524C2}" type="presParOf" srcId="{5B1597CE-408C-49C5-A889-B118C9847FC2}" destId="{941866D4-30DA-468B-ABBA-507C1BF67758}" srcOrd="12" destOrd="0" presId="urn:microsoft.com/office/officeart/2005/8/layout/lProcess2"/>
    <dgm:cxn modelId="{93F531A7-87D0-41E3-9DD9-7DB0F38503C8}" type="presParOf" srcId="{941866D4-30DA-468B-ABBA-507C1BF67758}" destId="{3CE159EE-1786-455F-9BFC-2C9595EE50EF}" srcOrd="0" destOrd="0" presId="urn:microsoft.com/office/officeart/2005/8/layout/lProcess2"/>
    <dgm:cxn modelId="{98D477E5-E98E-4023-850D-7488FE8AB333}" type="presParOf" srcId="{941866D4-30DA-468B-ABBA-507C1BF67758}" destId="{72F07332-1649-4422-A97A-96DE5260FAA1}" srcOrd="1" destOrd="0" presId="urn:microsoft.com/office/officeart/2005/8/layout/lProcess2"/>
    <dgm:cxn modelId="{3FAD1563-9950-4781-95C7-1DE350A07671}" type="presParOf" srcId="{941866D4-30DA-468B-ABBA-507C1BF67758}" destId="{D8A7D9DE-DA3D-4C36-A7D7-DBB38FD3ADA8}" srcOrd="2" destOrd="0" presId="urn:microsoft.com/office/officeart/2005/8/layout/lProcess2"/>
    <dgm:cxn modelId="{BFBB6EB0-FA8A-4AC5-A58E-425986100DC4}" type="presParOf" srcId="{D8A7D9DE-DA3D-4C36-A7D7-DBB38FD3ADA8}" destId="{F715591B-1B1E-4F7E-95EE-56B143D3DD72}" srcOrd="0" destOrd="0" presId="urn:microsoft.com/office/officeart/2005/8/layout/lProcess2"/>
    <dgm:cxn modelId="{D022D82A-DCCE-4B1F-B15D-141BCB6A77A3}" type="presParOf" srcId="{F715591B-1B1E-4F7E-95EE-56B143D3DD72}" destId="{98A30DF7-46D8-4D89-A056-D12F346A4576}" srcOrd="0" destOrd="0" presId="urn:microsoft.com/office/officeart/2005/8/layout/lProcess2"/>
    <dgm:cxn modelId="{554130DA-BD97-4E7A-B19E-EAE623055B85}" type="presParOf" srcId="{F715591B-1B1E-4F7E-95EE-56B143D3DD72}" destId="{24BEDBC2-CE8A-4482-8D37-A2E07C4CBB6C}" srcOrd="1" destOrd="0" presId="urn:microsoft.com/office/officeart/2005/8/layout/lProcess2"/>
    <dgm:cxn modelId="{85EA1E3F-5D42-4F78-842B-884104A8CC6C}" type="presParOf" srcId="{F715591B-1B1E-4F7E-95EE-56B143D3DD72}" destId="{10F2D068-7480-422D-B4CF-90EC5C57FC6E}" srcOrd="2" destOrd="0" presId="urn:microsoft.com/office/officeart/2005/8/layout/lProcess2"/>
    <dgm:cxn modelId="{7D567C85-59F9-42A5-8D11-D4411566EA23}" type="presParOf" srcId="{F715591B-1B1E-4F7E-95EE-56B143D3DD72}" destId="{62DAF530-600A-48E7-A159-09CA722B377A}" srcOrd="3" destOrd="0" presId="urn:microsoft.com/office/officeart/2005/8/layout/lProcess2"/>
    <dgm:cxn modelId="{83B4095C-FC6A-44D3-B5B4-C0C24F15E77D}" type="presParOf" srcId="{F715591B-1B1E-4F7E-95EE-56B143D3DD72}" destId="{182BBDD8-3758-4357-8620-52B78B713EA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F03CB-DC67-4F9B-B6F2-B122F886499F}">
      <dsp:nvSpPr>
        <dsp:cNvPr id="0" name=""/>
        <dsp:cNvSpPr/>
      </dsp:nvSpPr>
      <dsp:spPr>
        <a:xfrm>
          <a:off x="6427" y="0"/>
          <a:ext cx="1186026" cy="3386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Firm Birth</a:t>
          </a:r>
        </a:p>
      </dsp:txBody>
      <dsp:txXfrm>
        <a:off x="6427" y="0"/>
        <a:ext cx="1186026" cy="1016028"/>
      </dsp:txXfrm>
    </dsp:sp>
    <dsp:sp modelId="{B8A78A18-F5F1-4CBA-B834-7A68C9169CCB}">
      <dsp:nvSpPr>
        <dsp:cNvPr id="0" name=""/>
        <dsp:cNvSpPr/>
      </dsp:nvSpPr>
      <dsp:spPr>
        <a:xfrm>
          <a:off x="125029" y="1017021"/>
          <a:ext cx="948820" cy="1021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Poisson distribution is fitted to the data, for sampling new born</a:t>
          </a:r>
        </a:p>
      </dsp:txBody>
      <dsp:txXfrm>
        <a:off x="152819" y="1044811"/>
        <a:ext cx="893240" cy="965575"/>
      </dsp:txXfrm>
    </dsp:sp>
    <dsp:sp modelId="{E4F1283F-3979-47E6-8C0D-46460708D8C6}">
      <dsp:nvSpPr>
        <dsp:cNvPr id="0" name=""/>
        <dsp:cNvSpPr/>
      </dsp:nvSpPr>
      <dsp:spPr>
        <a:xfrm>
          <a:off x="125029" y="2195277"/>
          <a:ext cx="948820" cy="1021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Attributes of employment size and type are sampled at random from population</a:t>
          </a:r>
        </a:p>
      </dsp:txBody>
      <dsp:txXfrm>
        <a:off x="152819" y="2223067"/>
        <a:ext cx="893240" cy="965575"/>
      </dsp:txXfrm>
    </dsp:sp>
    <dsp:sp modelId="{D8507A6F-AD92-488F-899B-EF5994415F70}">
      <dsp:nvSpPr>
        <dsp:cNvPr id="0" name=""/>
        <dsp:cNvSpPr/>
      </dsp:nvSpPr>
      <dsp:spPr>
        <a:xfrm>
          <a:off x="1281404" y="0"/>
          <a:ext cx="1186026" cy="3386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Firm Death</a:t>
          </a:r>
        </a:p>
      </dsp:txBody>
      <dsp:txXfrm>
        <a:off x="1281404" y="0"/>
        <a:ext cx="1186026" cy="1016028"/>
      </dsp:txXfrm>
    </dsp:sp>
    <dsp:sp modelId="{C8273946-D10A-49AB-A68C-7E874CE95D4B}">
      <dsp:nvSpPr>
        <dsp:cNvPr id="0" name=""/>
        <dsp:cNvSpPr/>
      </dsp:nvSpPr>
      <dsp:spPr>
        <a:xfrm>
          <a:off x="1400007" y="1017021"/>
          <a:ext cx="948820" cy="1021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Binary choice model – firm is the unit of analysis determining the probability of death.</a:t>
          </a:r>
        </a:p>
      </dsp:txBody>
      <dsp:txXfrm>
        <a:off x="1427797" y="1044811"/>
        <a:ext cx="893240" cy="965575"/>
      </dsp:txXfrm>
    </dsp:sp>
    <dsp:sp modelId="{C40B9A77-23C6-419D-936A-774C102CA998}">
      <dsp:nvSpPr>
        <dsp:cNvPr id="0" name=""/>
        <dsp:cNvSpPr/>
      </dsp:nvSpPr>
      <dsp:spPr>
        <a:xfrm>
          <a:off x="1400007" y="2195277"/>
          <a:ext cx="948820" cy="1021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One model specified by controlling for industry type</a:t>
          </a:r>
        </a:p>
      </dsp:txBody>
      <dsp:txXfrm>
        <a:off x="1427797" y="2223067"/>
        <a:ext cx="893240" cy="965575"/>
      </dsp:txXfrm>
    </dsp:sp>
    <dsp:sp modelId="{96C4814B-5316-4ED4-B07E-700494EA0DBA}">
      <dsp:nvSpPr>
        <dsp:cNvPr id="0" name=""/>
        <dsp:cNvSpPr/>
      </dsp:nvSpPr>
      <dsp:spPr>
        <a:xfrm>
          <a:off x="2556382" y="0"/>
          <a:ext cx="1186026" cy="3386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Within-migration</a:t>
          </a:r>
        </a:p>
      </dsp:txBody>
      <dsp:txXfrm>
        <a:off x="2556382" y="0"/>
        <a:ext cx="1186026" cy="1016028"/>
      </dsp:txXfrm>
    </dsp:sp>
    <dsp:sp modelId="{8AF2FAD0-0982-4DBE-BBD7-1741DD401AE2}">
      <dsp:nvSpPr>
        <dsp:cNvPr id="0" name=""/>
        <dsp:cNvSpPr/>
      </dsp:nvSpPr>
      <dsp:spPr>
        <a:xfrm>
          <a:off x="2674985" y="1017021"/>
          <a:ext cx="948820" cy="1021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Binary choice – firm is the unit that determines probability of relocation.</a:t>
          </a:r>
        </a:p>
      </dsp:txBody>
      <dsp:txXfrm>
        <a:off x="2702775" y="1044811"/>
        <a:ext cx="893240" cy="965575"/>
      </dsp:txXfrm>
    </dsp:sp>
    <dsp:sp modelId="{3FBEF578-F57E-4009-AB33-D6F4533F8BEE}">
      <dsp:nvSpPr>
        <dsp:cNvPr id="0" name=""/>
        <dsp:cNvSpPr/>
      </dsp:nvSpPr>
      <dsp:spPr>
        <a:xfrm>
          <a:off x="2674985" y="2195277"/>
          <a:ext cx="948820" cy="1021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One model specified by controlling for industry type</a:t>
          </a:r>
        </a:p>
      </dsp:txBody>
      <dsp:txXfrm>
        <a:off x="2702775" y="2223067"/>
        <a:ext cx="893240" cy="965575"/>
      </dsp:txXfrm>
    </dsp:sp>
    <dsp:sp modelId="{C73CF1AC-1552-4789-A640-10AD6E6CD231}">
      <dsp:nvSpPr>
        <dsp:cNvPr id="0" name=""/>
        <dsp:cNvSpPr/>
      </dsp:nvSpPr>
      <dsp:spPr>
        <a:xfrm>
          <a:off x="3831360" y="0"/>
          <a:ext cx="1186026" cy="3386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In-migrate</a:t>
          </a:r>
        </a:p>
      </dsp:txBody>
      <dsp:txXfrm>
        <a:off x="3831360" y="0"/>
        <a:ext cx="1186026" cy="1016028"/>
      </dsp:txXfrm>
    </dsp:sp>
    <dsp:sp modelId="{9B13D30E-3AFA-40D8-B6AF-E9E4C35FC086}">
      <dsp:nvSpPr>
        <dsp:cNvPr id="0" name=""/>
        <dsp:cNvSpPr/>
      </dsp:nvSpPr>
      <dsp:spPr>
        <a:xfrm>
          <a:off x="3949963" y="1016028"/>
          <a:ext cx="948820" cy="2201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Determine a fixed rate of in-migration from data</a:t>
          </a:r>
        </a:p>
      </dsp:txBody>
      <dsp:txXfrm>
        <a:off x="3977753" y="1043818"/>
        <a:ext cx="893240" cy="2145815"/>
      </dsp:txXfrm>
    </dsp:sp>
    <dsp:sp modelId="{7A6A5BF2-379A-4F15-BE5A-339A6D0A2BA8}">
      <dsp:nvSpPr>
        <dsp:cNvPr id="0" name=""/>
        <dsp:cNvSpPr/>
      </dsp:nvSpPr>
      <dsp:spPr>
        <a:xfrm>
          <a:off x="5106338" y="0"/>
          <a:ext cx="1186026" cy="3386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Out-migrate</a:t>
          </a:r>
        </a:p>
      </dsp:txBody>
      <dsp:txXfrm>
        <a:off x="5106338" y="0"/>
        <a:ext cx="1186026" cy="1016028"/>
      </dsp:txXfrm>
    </dsp:sp>
    <dsp:sp modelId="{F974608A-A44B-4D2E-B65C-B5FC30F44F1B}">
      <dsp:nvSpPr>
        <dsp:cNvPr id="0" name=""/>
        <dsp:cNvSpPr/>
      </dsp:nvSpPr>
      <dsp:spPr>
        <a:xfrm>
          <a:off x="5224941" y="1016028"/>
          <a:ext cx="948820" cy="2201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Determine a fixed rate of out-migration from data</a:t>
          </a:r>
        </a:p>
      </dsp:txBody>
      <dsp:txXfrm>
        <a:off x="5252731" y="1043818"/>
        <a:ext cx="893240" cy="2145815"/>
      </dsp:txXfrm>
    </dsp:sp>
    <dsp:sp modelId="{5D9270D6-613E-463A-A31B-34A3C7598014}">
      <dsp:nvSpPr>
        <dsp:cNvPr id="0" name=""/>
        <dsp:cNvSpPr/>
      </dsp:nvSpPr>
      <dsp:spPr>
        <a:xfrm>
          <a:off x="6381316" y="0"/>
          <a:ext cx="1186026" cy="3386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Employment Growth/Decline</a:t>
          </a:r>
        </a:p>
      </dsp:txBody>
      <dsp:txXfrm>
        <a:off x="6381316" y="0"/>
        <a:ext cx="1186026" cy="1016028"/>
      </dsp:txXfrm>
    </dsp:sp>
    <dsp:sp modelId="{DB45250B-2E6C-40C8-9820-462DADFB8877}">
      <dsp:nvSpPr>
        <dsp:cNvPr id="0" name=""/>
        <dsp:cNvSpPr/>
      </dsp:nvSpPr>
      <dsp:spPr>
        <a:xfrm>
          <a:off x="6499919" y="1017021"/>
          <a:ext cx="948820" cy="1021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Log-linear specification of employment size</a:t>
          </a:r>
        </a:p>
      </dsp:txBody>
      <dsp:txXfrm>
        <a:off x="6527709" y="1044811"/>
        <a:ext cx="893240" cy="965575"/>
      </dsp:txXfrm>
    </dsp:sp>
    <dsp:sp modelId="{D4081071-673F-4C71-8CB4-0E99878AEB49}">
      <dsp:nvSpPr>
        <dsp:cNvPr id="0" name=""/>
        <dsp:cNvSpPr/>
      </dsp:nvSpPr>
      <dsp:spPr>
        <a:xfrm>
          <a:off x="6499919" y="2195277"/>
          <a:ext cx="948820" cy="1021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Control for previous year employment to determine future</a:t>
          </a:r>
        </a:p>
      </dsp:txBody>
      <dsp:txXfrm>
        <a:off x="6527709" y="2223067"/>
        <a:ext cx="893240" cy="965575"/>
      </dsp:txXfrm>
    </dsp:sp>
    <dsp:sp modelId="{3CE159EE-1786-455F-9BFC-2C9595EE50EF}">
      <dsp:nvSpPr>
        <dsp:cNvPr id="0" name=""/>
        <dsp:cNvSpPr/>
      </dsp:nvSpPr>
      <dsp:spPr>
        <a:xfrm>
          <a:off x="7656294" y="0"/>
          <a:ext cx="1186026" cy="3386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Location choice</a:t>
          </a:r>
        </a:p>
      </dsp:txBody>
      <dsp:txXfrm>
        <a:off x="7656294" y="0"/>
        <a:ext cx="1186026" cy="1016028"/>
      </dsp:txXfrm>
    </dsp:sp>
    <dsp:sp modelId="{98A30DF7-46D8-4D89-A056-D12F346A4576}">
      <dsp:nvSpPr>
        <dsp:cNvPr id="0" name=""/>
        <dsp:cNvSpPr/>
      </dsp:nvSpPr>
      <dsp:spPr>
        <a:xfrm>
          <a:off x="7774897" y="1016318"/>
          <a:ext cx="948820" cy="665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MNL specification with universal utility function </a:t>
          </a:r>
        </a:p>
      </dsp:txBody>
      <dsp:txXfrm>
        <a:off x="7794385" y="1035806"/>
        <a:ext cx="909844" cy="626387"/>
      </dsp:txXfrm>
    </dsp:sp>
    <dsp:sp modelId="{10F2D068-7480-422D-B4CF-90EC5C57FC6E}">
      <dsp:nvSpPr>
        <dsp:cNvPr id="0" name=""/>
        <dsp:cNvSpPr/>
      </dsp:nvSpPr>
      <dsp:spPr>
        <a:xfrm>
          <a:off x="7774897" y="1784045"/>
          <a:ext cx="948820" cy="665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Control for industry type in model specification</a:t>
          </a:r>
        </a:p>
      </dsp:txBody>
      <dsp:txXfrm>
        <a:off x="7794385" y="1803533"/>
        <a:ext cx="909844" cy="626387"/>
      </dsp:txXfrm>
    </dsp:sp>
    <dsp:sp modelId="{182BBDD8-3758-4357-8620-52B78B713EA2}">
      <dsp:nvSpPr>
        <dsp:cNvPr id="0" name=""/>
        <dsp:cNvSpPr/>
      </dsp:nvSpPr>
      <dsp:spPr>
        <a:xfrm>
          <a:off x="7774897" y="2551772"/>
          <a:ext cx="948820" cy="665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Applied to – birth, within-migration and in-migration firms</a:t>
          </a:r>
        </a:p>
      </dsp:txBody>
      <dsp:txXfrm>
        <a:off x="7794385" y="2571260"/>
        <a:ext cx="909844" cy="626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74253-21A8-46EA-AD9C-ADE83CFF2A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TRB Planning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0BE444-0CBD-4F13-AF97-3CA40D4F53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Urban Freight Delivery Discussion Panel</a:t>
            </a:r>
          </a:p>
          <a:p>
            <a:r>
              <a:rPr lang="en-US" dirty="0"/>
              <a:t>Thomas Hill, Florida Department of Transportation</a:t>
            </a:r>
          </a:p>
          <a:p>
            <a:r>
              <a:rPr lang="en-US" dirty="0"/>
              <a:t>June 2, 2019</a:t>
            </a:r>
          </a:p>
        </p:txBody>
      </p:sp>
    </p:spTree>
    <p:extLst>
      <p:ext uri="{BB962C8B-B14F-4D97-AF65-F5344CB8AC3E}">
        <p14:creationId xmlns:p14="http://schemas.microsoft.com/office/powerpoint/2010/main" val="54605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42B2-B020-43AF-BE14-DEF2A2287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can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A3A8B-3049-49B7-BEE9-4C7CFAE2C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Look internal to other offices and disciplines.</a:t>
            </a:r>
          </a:p>
          <a:p>
            <a:r>
              <a:rPr lang="en-US" dirty="0"/>
              <a:t>Create data where limited information exists.</a:t>
            </a:r>
          </a:p>
          <a:p>
            <a:pPr lvl="1"/>
            <a:r>
              <a:rPr lang="en-US" dirty="0"/>
              <a:t>Research</a:t>
            </a:r>
          </a:p>
          <a:p>
            <a:pPr lvl="1"/>
            <a:r>
              <a:rPr lang="en-US" dirty="0"/>
              <a:t>Data fusion</a:t>
            </a:r>
          </a:p>
          <a:p>
            <a:r>
              <a:rPr lang="en-US" dirty="0"/>
              <a:t>Get familiar with the flow of money.</a:t>
            </a:r>
          </a:p>
          <a:p>
            <a:r>
              <a:rPr lang="en-US" dirty="0"/>
              <a:t>Market your administration.</a:t>
            </a:r>
          </a:p>
          <a:p>
            <a:r>
              <a:rPr lang="en-US" dirty="0"/>
              <a:t>Get comfortable with fuzzy data.</a:t>
            </a:r>
          </a:p>
        </p:txBody>
      </p:sp>
    </p:spTree>
    <p:extLst>
      <p:ext uri="{BB962C8B-B14F-4D97-AF65-F5344CB8AC3E}">
        <p14:creationId xmlns:p14="http://schemas.microsoft.com/office/powerpoint/2010/main" val="116127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98B7A-9CFA-40C3-985C-C78316E16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 dirty="0"/>
              <a:t>Truck Taxonomy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DBB87-D577-4CA4-A3AC-C1E5FDAED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7457643" cy="3541714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b="1" dirty="0"/>
              <a:t>FDOT</a:t>
            </a:r>
            <a:r>
              <a:rPr lang="en-US" dirty="0"/>
              <a:t> Research Projects, Currently Active </a:t>
            </a:r>
            <a:endParaRPr lang="en-US" b="1" dirty="0"/>
          </a:p>
          <a:p>
            <a:pPr lvl="1"/>
            <a:r>
              <a:rPr lang="en-US" dirty="0"/>
              <a:t>Use of Video and Weigh-In-Motion (WIM) Technology.</a:t>
            </a:r>
          </a:p>
          <a:p>
            <a:r>
              <a:rPr lang="en-US" dirty="0"/>
              <a:t>Goal: Use computer vision and machine learning</a:t>
            </a:r>
          </a:p>
          <a:p>
            <a:pPr lvl="1"/>
            <a:r>
              <a:rPr lang="en-US" dirty="0"/>
              <a:t>automatically classify vehicles and </a:t>
            </a:r>
          </a:p>
          <a:p>
            <a:pPr lvl="1"/>
            <a:r>
              <a:rPr lang="en-US" dirty="0"/>
              <a:t>recognize the vendor and the type of commodity.</a:t>
            </a:r>
          </a:p>
          <a:p>
            <a:endParaRPr lang="en-US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BEFFBDB-0733-4508-8685-C230700EA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732" y="1357803"/>
            <a:ext cx="3029867" cy="529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716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">
            <a:extLst>
              <a:ext uri="{FF2B5EF4-FFF2-40B4-BE49-F238E27FC236}">
                <a16:creationId xmlns:a16="http://schemas.microsoft.com/office/drawing/2014/main" id="{433F2DAD-CF82-4592-88FB-69F8731CC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t="9727" r="2230" b="2959"/>
          <a:stretch/>
        </p:blipFill>
        <p:spPr>
          <a:xfrm>
            <a:off x="2523873" y="1777097"/>
            <a:ext cx="7111743" cy="4894390"/>
          </a:xfrm>
          <a:prstGeom prst="rect">
            <a:avLst/>
          </a:prstGeom>
          <a:ln w="28575">
            <a:solidFill>
              <a:srgbClr val="02629E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E3771A-8F26-4206-BF53-7B5880F8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 Ports Bluetooth Study</a:t>
            </a:r>
          </a:p>
        </p:txBody>
      </p:sp>
    </p:spTree>
    <p:extLst>
      <p:ext uri="{BB962C8B-B14F-4D97-AF65-F5344CB8AC3E}">
        <p14:creationId xmlns:p14="http://schemas.microsoft.com/office/powerpoint/2010/main" val="22874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3E9DD-13D4-425F-A3E2-128C9B572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 Data fusion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DC0F65-2137-4DDB-BB89-A6EB09BEA0E9}"/>
              </a:ext>
            </a:extLst>
          </p:cNvPr>
          <p:cNvGrpSpPr/>
          <p:nvPr/>
        </p:nvGrpSpPr>
        <p:grpSpPr>
          <a:xfrm>
            <a:off x="466913" y="1910686"/>
            <a:ext cx="5764975" cy="2397661"/>
            <a:chOff x="1290918" y="2110683"/>
            <a:chExt cx="9172201" cy="398552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D30E489-04AD-45B6-908E-44CE36A86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088" y="2110683"/>
              <a:ext cx="4615031" cy="356616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CB8B20-AEC5-4B1D-9C0D-5D46330E8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958" y="2110683"/>
              <a:ext cx="4615031" cy="3566160"/>
            </a:xfrm>
            <a:prstGeom prst="rect">
              <a:avLst/>
            </a:prstGeom>
          </p:spPr>
        </p:pic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A4161233-8BD1-4875-A276-45B0EEB91F8C}"/>
                </a:ext>
              </a:extLst>
            </p:cNvPr>
            <p:cNvSpPr txBox="1">
              <a:spLocks/>
            </p:cNvSpPr>
            <p:nvPr/>
          </p:nvSpPr>
          <p:spPr>
            <a:xfrm>
              <a:off x="1290918" y="5556320"/>
              <a:ext cx="4378362" cy="5398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37744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 algn="ctr">
                <a:buNone/>
              </a:pPr>
              <a:r>
                <a:rPr lang="en-US" sz="1400" i="1" dirty="0"/>
                <a:t>TS flows from Miami-Dade County to other counties : Food</a:t>
              </a: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2FD3DECD-F48C-49EB-8489-7C9C5D105815}"/>
                </a:ext>
              </a:extLst>
            </p:cNvPr>
            <p:cNvSpPr txBox="1">
              <a:spLocks/>
            </p:cNvSpPr>
            <p:nvPr/>
          </p:nvSpPr>
          <p:spPr>
            <a:xfrm>
              <a:off x="5751576" y="5556320"/>
              <a:ext cx="4378361" cy="5398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37744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 algn="ctr">
                <a:buNone/>
              </a:pPr>
              <a:r>
                <a:rPr lang="en-US" sz="1400" i="1" dirty="0"/>
                <a:t>Fused flows from Miami-Dade County to other counties : Food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3154E3-4EBE-4F5D-865A-C388861A78F8}"/>
              </a:ext>
            </a:extLst>
          </p:cNvPr>
          <p:cNvGrpSpPr/>
          <p:nvPr/>
        </p:nvGrpSpPr>
        <p:grpSpPr>
          <a:xfrm>
            <a:off x="3148653" y="4519887"/>
            <a:ext cx="5764975" cy="2228931"/>
            <a:chOff x="1306158" y="2101540"/>
            <a:chExt cx="8993392" cy="3976378"/>
          </a:xfrm>
        </p:grpSpPr>
        <p:pic>
          <p:nvPicPr>
            <p:cNvPr id="9" name="Picture 8" descr="A close up of a map&#10;&#10;Description generated with high confidence">
              <a:extLst>
                <a:ext uri="{FF2B5EF4-FFF2-40B4-BE49-F238E27FC236}">
                  <a16:creationId xmlns:a16="http://schemas.microsoft.com/office/drawing/2014/main" id="{B2205C16-8275-4E8D-925C-CCB2BDC2B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520" y="2101540"/>
              <a:ext cx="4615030" cy="3566160"/>
            </a:xfrm>
            <a:prstGeom prst="rect">
              <a:avLst/>
            </a:prstGeom>
          </p:spPr>
        </p:pic>
        <p:pic>
          <p:nvPicPr>
            <p:cNvPr id="10" name="Picture 9" descr="A close up of a map&#10;&#10;Description generated with high confidence">
              <a:extLst>
                <a:ext uri="{FF2B5EF4-FFF2-40B4-BE49-F238E27FC236}">
                  <a16:creationId xmlns:a16="http://schemas.microsoft.com/office/drawing/2014/main" id="{43AE7757-AF01-4B1E-B4FB-16F4A61AD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158" y="2101540"/>
              <a:ext cx="4615030" cy="3566160"/>
            </a:xfrm>
            <a:prstGeom prst="rect">
              <a:avLst/>
            </a:prstGeom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7809B294-FF25-44DA-A68F-66DC19FECC12}"/>
                </a:ext>
              </a:extLst>
            </p:cNvPr>
            <p:cNvSpPr txBox="1">
              <a:spLocks/>
            </p:cNvSpPr>
            <p:nvPr/>
          </p:nvSpPr>
          <p:spPr>
            <a:xfrm>
              <a:off x="1530974" y="5538034"/>
              <a:ext cx="3526394" cy="5398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37744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 algn="ctr">
                <a:buNone/>
              </a:pPr>
              <a:r>
                <a:rPr lang="en-US" sz="1400" i="1" dirty="0"/>
                <a:t>TS flows at destination (Food)</a:t>
              </a: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69E2FF75-B5AF-4655-A58D-256CA4EEB8E0}"/>
                </a:ext>
              </a:extLst>
            </p:cNvPr>
            <p:cNvSpPr txBox="1">
              <a:spLocks/>
            </p:cNvSpPr>
            <p:nvPr/>
          </p:nvSpPr>
          <p:spPr>
            <a:xfrm>
              <a:off x="6148685" y="5538034"/>
              <a:ext cx="3686699" cy="5398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37744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 algn="ctr">
                <a:buNone/>
              </a:pPr>
              <a:r>
                <a:rPr lang="en-US" sz="1400" i="1" dirty="0"/>
                <a:t>Fused flows at destination (Food)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74AB7B-0420-4549-9FE5-90017D31EFB3}"/>
              </a:ext>
            </a:extLst>
          </p:cNvPr>
          <p:cNvGrpSpPr/>
          <p:nvPr/>
        </p:nvGrpSpPr>
        <p:grpSpPr>
          <a:xfrm>
            <a:off x="6307393" y="1357803"/>
            <a:ext cx="5296826" cy="2559716"/>
            <a:chOff x="1219980" y="2101539"/>
            <a:chExt cx="9085369" cy="396565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BA2DFD7-685D-4DBA-A571-5E7B17341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0319" y="2101539"/>
              <a:ext cx="4615030" cy="35661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E6B57BC-CFB5-42F9-ADAE-CA471D2BA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957" y="2101539"/>
              <a:ext cx="4615030" cy="3566160"/>
            </a:xfrm>
            <a:prstGeom prst="rect">
              <a:avLst/>
            </a:prstGeom>
          </p:spPr>
        </p:pic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A3F9F35F-47BF-41D1-B111-E17ED780E590}"/>
                </a:ext>
              </a:extLst>
            </p:cNvPr>
            <p:cNvSpPr txBox="1">
              <a:spLocks/>
            </p:cNvSpPr>
            <p:nvPr/>
          </p:nvSpPr>
          <p:spPr>
            <a:xfrm>
              <a:off x="1219980" y="5527307"/>
              <a:ext cx="4378361" cy="5398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37744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 algn="ctr">
                <a:buNone/>
              </a:pPr>
              <a:r>
                <a:rPr lang="en-US" sz="1400" i="1" dirty="0"/>
                <a:t>TS flows at origin (Agricultural Product)</a:t>
              </a: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EAE17BAE-2D75-487A-9576-B94801374AB5}"/>
                </a:ext>
              </a:extLst>
            </p:cNvPr>
            <p:cNvSpPr txBox="1">
              <a:spLocks/>
            </p:cNvSpPr>
            <p:nvPr/>
          </p:nvSpPr>
          <p:spPr>
            <a:xfrm>
              <a:off x="5808653" y="5527307"/>
              <a:ext cx="4378361" cy="5398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37744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 algn="just">
                <a:buNone/>
              </a:pPr>
              <a:r>
                <a:rPr lang="en-US" sz="1400" i="1" dirty="0"/>
                <a:t>Fused flows at origin (Agricultural Product)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285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70003-DEBB-49EC-BEB6-256D9C87C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Firm Evolution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A6102728-A814-4C52-A71F-AB0EE982F5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737879"/>
              </p:ext>
            </p:extLst>
          </p:nvPr>
        </p:nvGraphicFramePr>
        <p:xfrm>
          <a:off x="1671626" y="2340590"/>
          <a:ext cx="8848748" cy="338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693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695D-5B22-4971-9C30-ADE39E17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11D5D-B8B4-49FC-BE9D-6F3A4B806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Forecasting the future</a:t>
            </a:r>
          </a:p>
          <a:p>
            <a:r>
              <a:rPr lang="en-US" dirty="0"/>
              <a:t>Need to be creative presenting future year scenarios</a:t>
            </a:r>
          </a:p>
          <a:p>
            <a:r>
              <a:rPr lang="en-US" dirty="0"/>
              <a:t>Cannot be constrained by the “lack of data”</a:t>
            </a:r>
          </a:p>
          <a:p>
            <a:r>
              <a:rPr lang="en-US" dirty="0"/>
              <a:t>We are not wrong – yet.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84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811</TotalTime>
  <Words>284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Tw Cen MT</vt:lpstr>
      <vt:lpstr>Circuit</vt:lpstr>
      <vt:lpstr>TRB Planning Applications</vt:lpstr>
      <vt:lpstr>What else can we do?</vt:lpstr>
      <vt:lpstr>Truck Taxonomy</vt:lpstr>
      <vt:lpstr>Florida Ports Bluetooth Study</vt:lpstr>
      <vt:lpstr>FAF Data fusion</vt:lpstr>
      <vt:lpstr>Firm Evolution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TRB Planning Applications</dc:title>
  <dc:creator>Hill, Thomas</dc:creator>
  <cp:lastModifiedBy>Krishnan Viswanathan</cp:lastModifiedBy>
  <cp:revision>10</cp:revision>
  <dcterms:created xsi:type="dcterms:W3CDTF">2019-05-30T03:01:01Z</dcterms:created>
  <dcterms:modified xsi:type="dcterms:W3CDTF">2019-06-01T14:51:29Z</dcterms:modified>
</cp:coreProperties>
</file>